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51"/>
  </p:notesMasterIdLst>
  <p:sldIdLst>
    <p:sldId id="256" r:id="rId2"/>
    <p:sldId id="258" r:id="rId3"/>
    <p:sldId id="296" r:id="rId4"/>
    <p:sldId id="323" r:id="rId5"/>
    <p:sldId id="322" r:id="rId6"/>
    <p:sldId id="301" r:id="rId7"/>
    <p:sldId id="326" r:id="rId8"/>
    <p:sldId id="327" r:id="rId9"/>
    <p:sldId id="329" r:id="rId10"/>
    <p:sldId id="328" r:id="rId11"/>
    <p:sldId id="312" r:id="rId12"/>
    <p:sldId id="297" r:id="rId13"/>
    <p:sldId id="317" r:id="rId14"/>
    <p:sldId id="319" r:id="rId15"/>
    <p:sldId id="320" r:id="rId16"/>
    <p:sldId id="302" r:id="rId17"/>
    <p:sldId id="303" r:id="rId18"/>
    <p:sldId id="304" r:id="rId19"/>
    <p:sldId id="305" r:id="rId20"/>
    <p:sldId id="313" r:id="rId21"/>
    <p:sldId id="353" r:id="rId22"/>
    <p:sldId id="315" r:id="rId23"/>
    <p:sldId id="316" r:id="rId24"/>
    <p:sldId id="325" r:id="rId25"/>
    <p:sldId id="334" r:id="rId26"/>
    <p:sldId id="350" r:id="rId27"/>
    <p:sldId id="308" r:id="rId28"/>
    <p:sldId id="349" r:id="rId29"/>
    <p:sldId id="351" r:id="rId30"/>
    <p:sldId id="324" r:id="rId31"/>
    <p:sldId id="347" r:id="rId32"/>
    <p:sldId id="348" r:id="rId33"/>
    <p:sldId id="310" r:id="rId34"/>
    <p:sldId id="342" r:id="rId35"/>
    <p:sldId id="344" r:id="rId36"/>
    <p:sldId id="345" r:id="rId37"/>
    <p:sldId id="346" r:id="rId38"/>
    <p:sldId id="339" r:id="rId39"/>
    <p:sldId id="340" r:id="rId40"/>
    <p:sldId id="341" r:id="rId41"/>
    <p:sldId id="331" r:id="rId42"/>
    <p:sldId id="335" r:id="rId43"/>
    <p:sldId id="337" r:id="rId44"/>
    <p:sldId id="338" r:id="rId45"/>
    <p:sldId id="332" r:id="rId46"/>
    <p:sldId id="352" r:id="rId47"/>
    <p:sldId id="330" r:id="rId48"/>
    <p:sldId id="321" r:id="rId49"/>
    <p:sldId id="282" r:id="rId50"/>
  </p:sldIdLst>
  <p:sldSz cx="12192000" cy="6858000"/>
  <p:notesSz cx="6797675" cy="9926638"/>
  <p:embeddedFontLst>
    <p:embeddedFont>
      <p:font typeface="Arial Rounded MT Bold" panose="020F0704030504030204" pitchFamily="34" charset="0"/>
      <p:regular r:id="rId52"/>
    </p:embeddedFont>
    <p:embeddedFont>
      <p:font typeface="HY견고딕" panose="02030600000101010101" pitchFamily="18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휴먼둥근헤드라인" panose="02030504000101010101" pitchFamily="18" charset="-127"/>
      <p:regular r:id="rId5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70FF"/>
    <a:srgbClr val="F2F2F2"/>
    <a:srgbClr val="F5DF4D"/>
    <a:srgbClr val="0165B2"/>
    <a:srgbClr val="FFFFFF"/>
    <a:srgbClr val="FE431E"/>
    <a:srgbClr val="939597"/>
    <a:srgbClr val="E41A00"/>
    <a:srgbClr val="445569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>
      <p:cViewPr varScale="1">
        <p:scale>
          <a:sx n="76" d="100"/>
          <a:sy n="76" d="100"/>
        </p:scale>
        <p:origin x="930" y="84"/>
      </p:cViewPr>
      <p:guideLst>
        <p:guide orient="horz" pos="2160"/>
        <p:guide pos="3840"/>
        <p:guide orient="horz" pos="2273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혁 김" userId="76f40335d464ac48" providerId="LiveId" clId="{A22468F0-84DD-4C95-9531-3D735BE277EF}"/>
    <pc:docChg chg="undo custSel addSld delSld modSld sldOrd modMainMaster">
      <pc:chgData name="준혁 김" userId="76f40335d464ac48" providerId="LiveId" clId="{A22468F0-84DD-4C95-9531-3D735BE277EF}" dt="2024-02-15T10:04:15.912" v="9805" actId="167"/>
      <pc:docMkLst>
        <pc:docMk/>
      </pc:docMkLst>
      <pc:sldChg chg="addSp delSp modSp mod">
        <pc:chgData name="준혁 김" userId="76f40335d464ac48" providerId="LiveId" clId="{A22468F0-84DD-4C95-9531-3D735BE277EF}" dt="2024-02-14T02:25:18.827" v="230" actId="1076"/>
        <pc:sldMkLst>
          <pc:docMk/>
          <pc:sldMk cId="0" sldId="256"/>
        </pc:sldMkLst>
        <pc:spChg chg="del mod">
          <ac:chgData name="준혁 김" userId="76f40335d464ac48" providerId="LiveId" clId="{A22468F0-84DD-4C95-9531-3D735BE277EF}" dt="2024-02-14T02:22:57.906" v="184" actId="21"/>
          <ac:spMkLst>
            <pc:docMk/>
            <pc:sldMk cId="0" sldId="256"/>
            <ac:spMk id="3" creationId="{00000000-0000-0000-0000-000000000000}"/>
          </ac:spMkLst>
        </pc:spChg>
        <pc:spChg chg="mod">
          <ac:chgData name="준혁 김" userId="76f40335d464ac48" providerId="LiveId" clId="{A22468F0-84DD-4C95-9531-3D735BE277EF}" dt="2024-02-14T02:24:26.187" v="228" actId="20577"/>
          <ac:spMkLst>
            <pc:docMk/>
            <pc:sldMk cId="0" sldId="256"/>
            <ac:spMk id="11" creationId="{94A0F72E-1949-4219-AC42-014A834BDE88}"/>
          </ac:spMkLst>
        </pc:spChg>
        <pc:spChg chg="mod">
          <ac:chgData name="준혁 김" userId="76f40335d464ac48" providerId="LiveId" clId="{A22468F0-84DD-4C95-9531-3D735BE277EF}" dt="2024-02-14T02:22:45.321" v="163" actId="1076"/>
          <ac:spMkLst>
            <pc:docMk/>
            <pc:sldMk cId="0" sldId="256"/>
            <ac:spMk id="15" creationId="{36C535B9-0206-4933-B3A2-FC73A8BF1A8F}"/>
          </ac:spMkLst>
        </pc:spChg>
        <pc:grpChg chg="add del mod">
          <ac:chgData name="준혁 김" userId="76f40335d464ac48" providerId="LiveId" clId="{A22468F0-84DD-4C95-9531-3D735BE277EF}" dt="2024-02-14T02:19:44.959" v="28" actId="21"/>
          <ac:grpSpMkLst>
            <pc:docMk/>
            <pc:sldMk cId="0" sldId="256"/>
            <ac:grpSpMk id="8" creationId="{4629F6AF-66A5-D59F-0B81-71FA7FB8E02A}"/>
          </ac:grpSpMkLst>
        </pc:grpChg>
        <pc:picChg chg="add del">
          <ac:chgData name="준혁 김" userId="76f40335d464ac48" providerId="LiveId" clId="{A22468F0-84DD-4C95-9531-3D735BE277EF}" dt="2024-02-14T02:19:22.407" v="25" actId="22"/>
          <ac:picMkLst>
            <pc:docMk/>
            <pc:sldMk cId="0" sldId="256"/>
            <ac:picMk id="7" creationId="{4DFF58F5-09F5-8399-3C55-23A4176F5A97}"/>
          </ac:picMkLst>
        </pc:picChg>
        <pc:picChg chg="add del mod topLvl">
          <ac:chgData name="준혁 김" userId="76f40335d464ac48" providerId="LiveId" clId="{A22468F0-84DD-4C95-9531-3D735BE277EF}" dt="2024-02-14T02:23:49.366" v="187" actId="14100"/>
          <ac:picMkLst>
            <pc:docMk/>
            <pc:sldMk cId="0" sldId="256"/>
            <ac:picMk id="9" creationId="{85EE22D1-52FF-2241-F0A0-73044556FCE3}"/>
          </ac:picMkLst>
        </pc:picChg>
        <pc:picChg chg="add mod">
          <ac:chgData name="준혁 김" userId="76f40335d464ac48" providerId="LiveId" clId="{A22468F0-84DD-4C95-9531-3D735BE277EF}" dt="2024-02-14T02:25:18.827" v="230" actId="1076"/>
          <ac:picMkLst>
            <pc:docMk/>
            <pc:sldMk cId="0" sldId="256"/>
            <ac:picMk id="1026" creationId="{8E5393BA-C15C-1CCF-87DD-4E9706CFB2EF}"/>
          </ac:picMkLst>
        </pc:picChg>
      </pc:sldChg>
      <pc:sldChg chg="del">
        <pc:chgData name="준혁 김" userId="76f40335d464ac48" providerId="LiveId" clId="{A22468F0-84DD-4C95-9531-3D735BE277EF}" dt="2024-02-14T05:25:11.597" v="3833" actId="47"/>
        <pc:sldMkLst>
          <pc:docMk/>
          <pc:sldMk cId="0" sldId="270"/>
        </pc:sldMkLst>
      </pc:sldChg>
      <pc:sldChg chg="del">
        <pc:chgData name="준혁 김" userId="76f40335d464ac48" providerId="LiveId" clId="{A22468F0-84DD-4C95-9531-3D735BE277EF}" dt="2024-02-14T05:28:24.041" v="3878" actId="2696"/>
        <pc:sldMkLst>
          <pc:docMk/>
          <pc:sldMk cId="1562737080" sldId="288"/>
        </pc:sldMkLst>
      </pc:sldChg>
      <pc:sldChg chg="del">
        <pc:chgData name="준혁 김" userId="76f40335d464ac48" providerId="LiveId" clId="{A22468F0-84DD-4C95-9531-3D735BE277EF}" dt="2024-02-14T05:25:12.101" v="3834" actId="47"/>
        <pc:sldMkLst>
          <pc:docMk/>
          <pc:sldMk cId="2802243551" sldId="289"/>
        </pc:sldMkLst>
      </pc:sldChg>
      <pc:sldChg chg="del">
        <pc:chgData name="준혁 김" userId="76f40335d464ac48" providerId="LiveId" clId="{A22468F0-84DD-4C95-9531-3D735BE277EF}" dt="2024-02-14T05:25:15.199" v="3837" actId="47"/>
        <pc:sldMkLst>
          <pc:docMk/>
          <pc:sldMk cId="2688969275" sldId="290"/>
        </pc:sldMkLst>
      </pc:sldChg>
      <pc:sldChg chg="del">
        <pc:chgData name="준혁 김" userId="76f40335d464ac48" providerId="LiveId" clId="{A22468F0-84DD-4C95-9531-3D735BE277EF}" dt="2024-02-14T05:25:14.302" v="3836" actId="47"/>
        <pc:sldMkLst>
          <pc:docMk/>
          <pc:sldMk cId="2006286470" sldId="291"/>
        </pc:sldMkLst>
      </pc:sldChg>
      <pc:sldChg chg="del">
        <pc:chgData name="준혁 김" userId="76f40335d464ac48" providerId="LiveId" clId="{A22468F0-84DD-4C95-9531-3D735BE277EF}" dt="2024-02-14T05:25:12.540" v="3835" actId="47"/>
        <pc:sldMkLst>
          <pc:docMk/>
          <pc:sldMk cId="1316262659" sldId="294"/>
        </pc:sldMkLst>
      </pc:sldChg>
      <pc:sldChg chg="addSp delSp modSp add del mod">
        <pc:chgData name="준혁 김" userId="76f40335d464ac48" providerId="LiveId" clId="{A22468F0-84DD-4C95-9531-3D735BE277EF}" dt="2024-02-14T04:30:16.882" v="2780" actId="21"/>
        <pc:sldMkLst>
          <pc:docMk/>
          <pc:sldMk cId="1840260687" sldId="296"/>
        </pc:sldMkLst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2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5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6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7" creationId="{00000000-0000-0000-0000-000000000000}"/>
          </ac:spMkLst>
        </pc:spChg>
        <pc:spChg chg="mod">
          <ac:chgData name="준혁 김" userId="76f40335d464ac48" providerId="LiveId" clId="{A22468F0-84DD-4C95-9531-3D735BE277EF}" dt="2024-02-14T04:29:55.110" v="2772" actId="1076"/>
          <ac:spMkLst>
            <pc:docMk/>
            <pc:sldMk cId="1840260687" sldId="296"/>
            <ac:spMk id="9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10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13" creationId="{F84CE34E-C7C1-4DD4-A0D0-B0D83CF9FEFF}"/>
          </ac:spMkLst>
        </pc:spChg>
        <pc:spChg chg="mod">
          <ac:chgData name="준혁 김" userId="76f40335d464ac48" providerId="LiveId" clId="{A22468F0-84DD-4C95-9531-3D735BE277EF}" dt="2024-02-14T04:29:55.110" v="2772" actId="1076"/>
          <ac:spMkLst>
            <pc:docMk/>
            <pc:sldMk cId="1840260687" sldId="296"/>
            <ac:spMk id="14" creationId="{74336CA7-DD68-47ED-833D-9D1086CD5222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15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16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17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18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19" creationId="{4C6423CA-E427-413A-9169-DD6B4B063271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20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21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22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23" creationId="{00000000-0000-0000-0000-000000000000}"/>
          </ac:spMkLst>
        </pc:spChg>
        <pc:spChg chg="del">
          <ac:chgData name="준혁 김" userId="76f40335d464ac48" providerId="LiveId" clId="{A22468F0-84DD-4C95-9531-3D735BE277EF}" dt="2024-02-14T04:29:46.054" v="2771" actId="21"/>
          <ac:spMkLst>
            <pc:docMk/>
            <pc:sldMk cId="1840260687" sldId="296"/>
            <ac:spMk id="24" creationId="{00000000-0000-0000-0000-000000000000}"/>
          </ac:spMkLst>
        </pc:spChg>
        <pc:cxnChg chg="add mod">
          <ac:chgData name="준혁 김" userId="76f40335d464ac48" providerId="LiveId" clId="{A22468F0-84DD-4C95-9531-3D735BE277EF}" dt="2024-02-14T04:30:04.150" v="2774" actId="14100"/>
          <ac:cxnSpMkLst>
            <pc:docMk/>
            <pc:sldMk cId="1840260687" sldId="296"/>
            <ac:cxnSpMk id="3" creationId="{C57BEBDB-0CA1-15D6-29C0-8CA933A54414}"/>
          </ac:cxnSpMkLst>
        </pc:cxnChg>
        <pc:cxnChg chg="del">
          <ac:chgData name="준혁 김" userId="76f40335d464ac48" providerId="LiveId" clId="{A22468F0-84DD-4C95-9531-3D735BE277EF}" dt="2024-02-14T03:25:06.689" v="2420" actId="478"/>
          <ac:cxnSpMkLst>
            <pc:docMk/>
            <pc:sldMk cId="1840260687" sldId="296"/>
            <ac:cxnSpMk id="11" creationId="{A4C78107-0BE1-42E7-9701-50F4E32B0513}"/>
          </ac:cxnSpMkLst>
        </pc:cxnChg>
        <pc:cxnChg chg="add del mod">
          <ac:chgData name="준혁 김" userId="76f40335d464ac48" providerId="LiveId" clId="{A22468F0-84DD-4C95-9531-3D735BE277EF}" dt="2024-02-14T04:30:16.882" v="2780" actId="21"/>
          <ac:cxnSpMkLst>
            <pc:docMk/>
            <pc:sldMk cId="1840260687" sldId="296"/>
            <ac:cxnSpMk id="12" creationId="{56618F91-9530-70AF-7224-981ECE02113B}"/>
          </ac:cxnSpMkLst>
        </pc:cxnChg>
      </pc:sldChg>
      <pc:sldChg chg="addSp delSp modSp mod ord">
        <pc:chgData name="준혁 김" userId="76f40335d464ac48" providerId="LiveId" clId="{A22468F0-84DD-4C95-9531-3D735BE277EF}" dt="2024-02-15T07:56:00.041" v="8300" actId="20577"/>
        <pc:sldMkLst>
          <pc:docMk/>
          <pc:sldMk cId="2450137459" sldId="297"/>
        </pc:sldMkLst>
        <pc:spChg chg="add mod">
          <ac:chgData name="준혁 김" userId="76f40335d464ac48" providerId="LiveId" clId="{A22468F0-84DD-4C95-9531-3D735BE277EF}" dt="2024-02-14T02:49:58.239" v="1456"/>
          <ac:spMkLst>
            <pc:docMk/>
            <pc:sldMk cId="2450137459" sldId="297"/>
            <ac:spMk id="3" creationId="{5A4847E8-346B-B37A-29A3-1A31EF8E3651}"/>
          </ac:spMkLst>
        </pc:spChg>
        <pc:spChg chg="add del mod">
          <ac:chgData name="준혁 김" userId="76f40335d464ac48" providerId="LiveId" clId="{A22468F0-84DD-4C95-9531-3D735BE277EF}" dt="2024-02-14T04:27:36.696" v="2706" actId="478"/>
          <ac:spMkLst>
            <pc:docMk/>
            <pc:sldMk cId="2450137459" sldId="297"/>
            <ac:spMk id="4" creationId="{F79601D7-7BB5-ED6C-E753-BB17A86320A8}"/>
          </ac:spMkLst>
        </pc:spChg>
        <pc:spChg chg="add mod">
          <ac:chgData name="준혁 김" userId="76f40335d464ac48" providerId="LiveId" clId="{A22468F0-84DD-4C95-9531-3D735BE277EF}" dt="2024-02-14T04:27:55.599" v="2711" actId="20577"/>
          <ac:spMkLst>
            <pc:docMk/>
            <pc:sldMk cId="2450137459" sldId="297"/>
            <ac:spMk id="5" creationId="{AA3EEAA1-3544-30EF-D0C2-EEDDE8EC3B58}"/>
          </ac:spMkLst>
        </pc:spChg>
        <pc:spChg chg="add mod">
          <ac:chgData name="준혁 김" userId="76f40335d464ac48" providerId="LiveId" clId="{A22468F0-84DD-4C95-9531-3D735BE277EF}" dt="2024-02-14T04:28:12.247" v="2763" actId="20577"/>
          <ac:spMkLst>
            <pc:docMk/>
            <pc:sldMk cId="2450137459" sldId="297"/>
            <ac:spMk id="6" creationId="{38D5C733-74B9-63F3-5CC1-B636234412E8}"/>
          </ac:spMkLst>
        </pc:spChg>
        <pc:spChg chg="add mod ord">
          <ac:chgData name="준혁 김" userId="76f40335d464ac48" providerId="LiveId" clId="{A22468F0-84DD-4C95-9531-3D735BE277EF}" dt="2024-02-14T05:13:45.492" v="3628" actId="167"/>
          <ac:spMkLst>
            <pc:docMk/>
            <pc:sldMk cId="2450137459" sldId="297"/>
            <ac:spMk id="7" creationId="{E8B38D83-0069-EF4F-A180-463C4C4C8AA2}"/>
          </ac:spMkLst>
        </pc:spChg>
        <pc:spChg chg="del">
          <ac:chgData name="준혁 김" userId="76f40335d464ac48" providerId="LiveId" clId="{A22468F0-84DD-4C95-9531-3D735BE277EF}" dt="2024-02-14T05:13:43.066" v="3626" actId="478"/>
          <ac:spMkLst>
            <pc:docMk/>
            <pc:sldMk cId="2450137459" sldId="297"/>
            <ac:spMk id="8" creationId="{00000000-0000-0000-0000-000000000000}"/>
          </ac:spMkLst>
        </pc:spChg>
        <pc:spChg chg="del mod">
          <ac:chgData name="준혁 김" userId="76f40335d464ac48" providerId="LiveId" clId="{A22468F0-84DD-4C95-9531-3D735BE277EF}" dt="2024-02-14T02:29:20.159" v="297" actId="21"/>
          <ac:spMkLst>
            <pc:docMk/>
            <pc:sldMk cId="2450137459" sldId="297"/>
            <ac:spMk id="15" creationId="{00000000-0000-0000-0000-000000000000}"/>
          </ac:spMkLst>
        </pc:spChg>
        <pc:spChg chg="del mod">
          <ac:chgData name="준혁 김" userId="76f40335d464ac48" providerId="LiveId" clId="{A22468F0-84DD-4C95-9531-3D735BE277EF}" dt="2024-02-14T02:29:02.590" v="294" actId="21"/>
          <ac:spMkLst>
            <pc:docMk/>
            <pc:sldMk cId="2450137459" sldId="297"/>
            <ac:spMk id="18" creationId="{F84CE34E-C7C1-4DD4-A0D0-B0D83CF9FEFF}"/>
          </ac:spMkLst>
        </pc:spChg>
        <pc:spChg chg="add mod">
          <ac:chgData name="준혁 김" userId="76f40335d464ac48" providerId="LiveId" clId="{A22468F0-84DD-4C95-9531-3D735BE277EF}" dt="2024-02-14T02:49:53.772" v="1455"/>
          <ac:spMkLst>
            <pc:docMk/>
            <pc:sldMk cId="2450137459" sldId="297"/>
            <ac:spMk id="23" creationId="{EAF15276-E651-60CF-9595-BA58E57E8A36}"/>
          </ac:spMkLst>
        </pc:spChg>
        <pc:graphicFrameChg chg="mod modGraphic">
          <ac:chgData name="준혁 김" userId="76f40335d464ac48" providerId="LiveId" clId="{A22468F0-84DD-4C95-9531-3D735BE277EF}" dt="2024-02-15T07:56:00.041" v="8300" actId="20577"/>
          <ac:graphicFrameMkLst>
            <pc:docMk/>
            <pc:sldMk cId="2450137459" sldId="297"/>
            <ac:graphicFrameMk id="21" creationId="{00000000-0000-0000-0000-000000000000}"/>
          </ac:graphicFrameMkLst>
        </pc:graphicFrameChg>
        <pc:picChg chg="add mod">
          <ac:chgData name="준혁 김" userId="76f40335d464ac48" providerId="LiveId" clId="{A22468F0-84DD-4C95-9531-3D735BE277EF}" dt="2024-02-14T02:20:50.424" v="31"/>
          <ac:picMkLst>
            <pc:docMk/>
            <pc:sldMk cId="2450137459" sldId="297"/>
            <ac:picMk id="2" creationId="{9E1FF49D-A5AA-2D3F-7907-4AC0C0A9D8B4}"/>
          </ac:picMkLst>
        </pc:picChg>
        <pc:cxnChg chg="mod">
          <ac:chgData name="준혁 김" userId="76f40335d464ac48" providerId="LiveId" clId="{A22468F0-84DD-4C95-9531-3D735BE277EF}" dt="2024-02-14T06:01:44.438" v="4733" actId="1038"/>
          <ac:cxnSpMkLst>
            <pc:docMk/>
            <pc:sldMk cId="2450137459" sldId="297"/>
            <ac:cxnSpMk id="11" creationId="{A4C78107-0BE1-42E7-9701-50F4E32B0513}"/>
          </ac:cxnSpMkLst>
        </pc:cxnChg>
      </pc:sldChg>
      <pc:sldChg chg="addSp delSp modSp add del mod ord">
        <pc:chgData name="준혁 김" userId="76f40335d464ac48" providerId="LiveId" clId="{A22468F0-84DD-4C95-9531-3D735BE277EF}" dt="2024-02-14T04:27:24.200" v="2704" actId="2696"/>
        <pc:sldMkLst>
          <pc:docMk/>
          <pc:sldMk cId="3908384350" sldId="298"/>
        </pc:sldMkLst>
        <pc:spChg chg="add mod">
          <ac:chgData name="준혁 김" userId="76f40335d464ac48" providerId="LiveId" clId="{A22468F0-84DD-4C95-9531-3D735BE277EF}" dt="2024-02-14T04:25:12.019" v="2671"/>
          <ac:spMkLst>
            <pc:docMk/>
            <pc:sldMk cId="3908384350" sldId="298"/>
            <ac:spMk id="3" creationId="{2A1C0359-0617-6A30-CFD4-0CC123ECD55B}"/>
          </ac:spMkLst>
        </pc:spChg>
        <pc:spChg chg="add mod">
          <ac:chgData name="준혁 김" userId="76f40335d464ac48" providerId="LiveId" clId="{A22468F0-84DD-4C95-9531-3D735BE277EF}" dt="2024-02-14T04:25:12.019" v="2671"/>
          <ac:spMkLst>
            <pc:docMk/>
            <pc:sldMk cId="3908384350" sldId="298"/>
            <ac:spMk id="4" creationId="{138000DA-273C-085B-3709-2A868B330BE7}"/>
          </ac:spMkLst>
        </pc:spChg>
        <pc:spChg chg="add mod">
          <ac:chgData name="준혁 김" userId="76f40335d464ac48" providerId="LiveId" clId="{A22468F0-84DD-4C95-9531-3D735BE277EF}" dt="2024-02-14T04:26:07.615" v="2675" actId="20577"/>
          <ac:spMkLst>
            <pc:docMk/>
            <pc:sldMk cId="3908384350" sldId="298"/>
            <ac:spMk id="5" creationId="{9EA54C10-65AD-3134-E999-EBFB8A7A0A03}"/>
          </ac:spMkLst>
        </pc:spChg>
        <pc:spChg chg="add mod">
          <ac:chgData name="준혁 김" userId="76f40335d464ac48" providerId="LiveId" clId="{A22468F0-84DD-4C95-9531-3D735BE277EF}" dt="2024-02-14T04:26:28.239" v="2701" actId="20577"/>
          <ac:spMkLst>
            <pc:docMk/>
            <pc:sldMk cId="3908384350" sldId="298"/>
            <ac:spMk id="6" creationId="{923024A8-8D95-99B4-12A8-8891AE5C19E9}"/>
          </ac:spMkLst>
        </pc:spChg>
        <pc:spChg chg="del">
          <ac:chgData name="준혁 김" userId="76f40335d464ac48" providerId="LiveId" clId="{A22468F0-84DD-4C95-9531-3D735BE277EF}" dt="2024-02-14T04:26:04.878" v="2673" actId="21"/>
          <ac:spMkLst>
            <pc:docMk/>
            <pc:sldMk cId="3908384350" sldId="298"/>
            <ac:spMk id="17" creationId="{F84CE34E-C7C1-4DD4-A0D0-B0D83CF9FEFF}"/>
          </ac:spMkLst>
        </pc:spChg>
        <pc:spChg chg="del">
          <ac:chgData name="준혁 김" userId="76f40335d464ac48" providerId="LiveId" clId="{A22468F0-84DD-4C95-9531-3D735BE277EF}" dt="2024-02-14T04:26:06.112" v="2674" actId="21"/>
          <ac:spMkLst>
            <pc:docMk/>
            <pc:sldMk cId="3908384350" sldId="298"/>
            <ac:spMk id="24" creationId="{00000000-0000-0000-0000-000000000000}"/>
          </ac:spMkLst>
        </pc:spChg>
        <pc:spChg chg="mod">
          <ac:chgData name="준혁 김" userId="76f40335d464ac48" providerId="LiveId" clId="{A22468F0-84DD-4C95-9531-3D735BE277EF}" dt="2024-02-14T02:48:20.200" v="1454" actId="20577"/>
          <ac:spMkLst>
            <pc:docMk/>
            <pc:sldMk cId="3908384350" sldId="298"/>
            <ac:spMk id="35" creationId="{00000000-0000-0000-0000-000000000000}"/>
          </ac:spMkLst>
        </pc:spChg>
        <pc:graphicFrameChg chg="mod modGraphic">
          <ac:chgData name="준혁 김" userId="76f40335d464ac48" providerId="LiveId" clId="{A22468F0-84DD-4C95-9531-3D735BE277EF}" dt="2024-02-14T02:51:33.348" v="1525" actId="21"/>
          <ac:graphicFrameMkLst>
            <pc:docMk/>
            <pc:sldMk cId="3908384350" sldId="298"/>
            <ac:graphicFrameMk id="23" creationId="{00000000-0000-0000-0000-000000000000}"/>
          </ac:graphicFrameMkLst>
        </pc:graphicFrameChg>
      </pc:sldChg>
      <pc:sldChg chg="del">
        <pc:chgData name="준혁 김" userId="76f40335d464ac48" providerId="LiveId" clId="{A22468F0-84DD-4C95-9531-3D735BE277EF}" dt="2024-02-14T03:23:28.133" v="2387" actId="47"/>
        <pc:sldMkLst>
          <pc:docMk/>
          <pc:sldMk cId="1207181457" sldId="299"/>
        </pc:sldMkLst>
      </pc:sldChg>
      <pc:sldChg chg="add del setBg">
        <pc:chgData name="준혁 김" userId="76f40335d464ac48" providerId="LiveId" clId="{A22468F0-84DD-4C95-9531-3D735BE277EF}" dt="2024-02-14T02:25:58.606" v="242" actId="2696"/>
        <pc:sldMkLst>
          <pc:docMk/>
          <pc:sldMk cId="826736864" sldId="300"/>
        </pc:sldMkLst>
      </pc:sldChg>
      <pc:sldChg chg="add del setBg">
        <pc:chgData name="준혁 김" userId="76f40335d464ac48" providerId="LiveId" clId="{A22468F0-84DD-4C95-9531-3D735BE277EF}" dt="2024-02-14T02:25:34.426" v="234" actId="2696"/>
        <pc:sldMkLst>
          <pc:docMk/>
          <pc:sldMk cId="936773408" sldId="300"/>
        </pc:sldMkLst>
      </pc:sldChg>
      <pc:sldChg chg="new del">
        <pc:chgData name="준혁 김" userId="76f40335d464ac48" providerId="LiveId" clId="{A22468F0-84DD-4C95-9531-3D735BE277EF}" dt="2024-02-14T02:25:29.591" v="232" actId="680"/>
        <pc:sldMkLst>
          <pc:docMk/>
          <pc:sldMk cId="1148613055" sldId="300"/>
        </pc:sldMkLst>
      </pc:sldChg>
      <pc:sldChg chg="add del setBg">
        <pc:chgData name="준혁 김" userId="76f40335d464ac48" providerId="LiveId" clId="{A22468F0-84DD-4C95-9531-3D735BE277EF}" dt="2024-02-14T02:25:45.786" v="236" actId="2696"/>
        <pc:sldMkLst>
          <pc:docMk/>
          <pc:sldMk cId="2088471951" sldId="300"/>
        </pc:sldMkLst>
      </pc:sldChg>
      <pc:sldChg chg="addSp delSp modSp add del mod">
        <pc:chgData name="준혁 김" userId="76f40335d464ac48" providerId="LiveId" clId="{A22468F0-84DD-4C95-9531-3D735BE277EF}" dt="2024-02-14T05:11:17.056" v="3601" actId="2696"/>
        <pc:sldMkLst>
          <pc:docMk/>
          <pc:sldMk cId="4006602253" sldId="300"/>
        </pc:sldMkLst>
        <pc:spChg chg="add del mod">
          <ac:chgData name="준혁 김" userId="76f40335d464ac48" providerId="LiveId" clId="{A22468F0-84DD-4C95-9531-3D735BE277EF}" dt="2024-02-14T02:30:40.534" v="317" actId="21"/>
          <ac:spMkLst>
            <pc:docMk/>
            <pc:sldMk cId="4006602253" sldId="300"/>
            <ac:spMk id="2" creationId="{7036587C-B311-38B0-18C2-F44FFB5CE827}"/>
          </ac:spMkLst>
        </pc:spChg>
        <pc:spChg chg="add del mod">
          <ac:chgData name="준혁 김" userId="76f40335d464ac48" providerId="LiveId" clId="{A22468F0-84DD-4C95-9531-3D735BE277EF}" dt="2024-02-14T02:27:27.600" v="259" actId="21"/>
          <ac:spMkLst>
            <pc:docMk/>
            <pc:sldMk cId="4006602253" sldId="300"/>
            <ac:spMk id="3" creationId="{B56FDFC3-D293-749C-C761-6F22366B96CF}"/>
          </ac:spMkLst>
        </pc:spChg>
        <pc:spChg chg="add del mod">
          <ac:chgData name="준혁 김" userId="76f40335d464ac48" providerId="LiveId" clId="{A22468F0-84DD-4C95-9531-3D735BE277EF}" dt="2024-02-14T02:30:40.083" v="316" actId="21"/>
          <ac:spMkLst>
            <pc:docMk/>
            <pc:sldMk cId="4006602253" sldId="300"/>
            <ac:spMk id="5" creationId="{BE6416FC-ABCC-292F-8D76-A3AFFBD6BCD1}"/>
          </ac:spMkLst>
        </pc:spChg>
        <pc:spChg chg="del">
          <ac:chgData name="준혁 김" userId="76f40335d464ac48" providerId="LiveId" clId="{A22468F0-84DD-4C95-9531-3D735BE277EF}" dt="2024-02-14T02:26:54.157" v="257" actId="21"/>
          <ac:spMkLst>
            <pc:docMk/>
            <pc:sldMk cId="4006602253" sldId="300"/>
            <ac:spMk id="6" creationId="{1C7E47FE-4100-40F1-9212-89FF7B4164B2}"/>
          </ac:spMkLst>
        </pc:spChg>
        <pc:spChg chg="del">
          <ac:chgData name="준혁 김" userId="76f40335d464ac48" providerId="LiveId" clId="{A22468F0-84DD-4C95-9531-3D735BE277EF}" dt="2024-02-14T02:26:54.157" v="257" actId="21"/>
          <ac:spMkLst>
            <pc:docMk/>
            <pc:sldMk cId="4006602253" sldId="300"/>
            <ac:spMk id="7" creationId="{3BE4D3FF-65F1-B939-E00E-C4A70AF1033A}"/>
          </ac:spMkLst>
        </pc:spChg>
        <pc:spChg chg="mod">
          <ac:chgData name="준혁 김" userId="76f40335d464ac48" providerId="LiveId" clId="{A22468F0-84DD-4C95-9531-3D735BE277EF}" dt="2024-02-14T02:43:47.622" v="1334" actId="1076"/>
          <ac:spMkLst>
            <pc:docMk/>
            <pc:sldMk cId="4006602253" sldId="300"/>
            <ac:spMk id="8" creationId="{CDF74BDC-66ED-E082-7E2F-495C30852918}"/>
          </ac:spMkLst>
        </pc:spChg>
        <pc:spChg chg="del">
          <ac:chgData name="준혁 김" userId="76f40335d464ac48" providerId="LiveId" clId="{A22468F0-84DD-4C95-9531-3D735BE277EF}" dt="2024-02-14T02:26:54.157" v="257" actId="21"/>
          <ac:spMkLst>
            <pc:docMk/>
            <pc:sldMk cId="4006602253" sldId="300"/>
            <ac:spMk id="10" creationId="{21EBFC71-C2E2-8AC0-DABD-9BE2175C1A71}"/>
          </ac:spMkLst>
        </pc:spChg>
        <pc:spChg chg="add del mod">
          <ac:chgData name="준혁 김" userId="76f40335d464ac48" providerId="LiveId" clId="{A22468F0-84DD-4C95-9531-3D735BE277EF}" dt="2024-02-14T02:28:11.998" v="273"/>
          <ac:spMkLst>
            <pc:docMk/>
            <pc:sldMk cId="4006602253" sldId="300"/>
            <ac:spMk id="12" creationId="{C1E7CFC3-A513-6071-CE5D-FBD556C88327}"/>
          </ac:spMkLst>
        </pc:spChg>
        <pc:spChg chg="del mod">
          <ac:chgData name="준혁 김" userId="76f40335d464ac48" providerId="LiveId" clId="{A22468F0-84DD-4C95-9531-3D735BE277EF}" dt="2024-02-14T02:26:21.722" v="251"/>
          <ac:spMkLst>
            <pc:docMk/>
            <pc:sldMk cId="4006602253" sldId="300"/>
            <ac:spMk id="13" creationId="{D9A69BA5-3961-E2FD-8B25-16C4BE9B15C0}"/>
          </ac:spMkLst>
        </pc:spChg>
        <pc:spChg chg="del mod">
          <ac:chgData name="준혁 김" userId="76f40335d464ac48" providerId="LiveId" clId="{A22468F0-84DD-4C95-9531-3D735BE277EF}" dt="2024-02-14T03:24:39.424" v="2415" actId="21"/>
          <ac:spMkLst>
            <pc:docMk/>
            <pc:sldMk cId="4006602253" sldId="300"/>
            <ac:spMk id="14" creationId="{FB84D877-6EFF-5965-8701-7D4DDAD69CBF}"/>
          </ac:spMkLst>
        </pc:spChg>
        <pc:spChg chg="del mod">
          <ac:chgData name="준혁 김" userId="76f40335d464ac48" providerId="LiveId" clId="{A22468F0-84DD-4C95-9531-3D735BE277EF}" dt="2024-02-14T02:26:21.717" v="249" actId="478"/>
          <ac:spMkLst>
            <pc:docMk/>
            <pc:sldMk cId="4006602253" sldId="300"/>
            <ac:spMk id="15" creationId="{6FDB061A-DA3E-AE4B-980C-BFFB12D48FCE}"/>
          </ac:spMkLst>
        </pc:spChg>
        <pc:spChg chg="del">
          <ac:chgData name="준혁 김" userId="76f40335d464ac48" providerId="LiveId" clId="{A22468F0-84DD-4C95-9531-3D735BE277EF}" dt="2024-02-14T02:26:15.289" v="246" actId="478"/>
          <ac:spMkLst>
            <pc:docMk/>
            <pc:sldMk cId="4006602253" sldId="300"/>
            <ac:spMk id="16" creationId="{31DAF37D-B781-A87E-BA32-0BA72DBF2E94}"/>
          </ac:spMkLst>
        </pc:spChg>
        <pc:spChg chg="del">
          <ac:chgData name="준혁 김" userId="76f40335d464ac48" providerId="LiveId" clId="{A22468F0-84DD-4C95-9531-3D735BE277EF}" dt="2024-02-14T02:26:54.157" v="257" actId="21"/>
          <ac:spMkLst>
            <pc:docMk/>
            <pc:sldMk cId="4006602253" sldId="300"/>
            <ac:spMk id="17" creationId="{06655425-1FE6-A924-029B-BC501B508935}"/>
          </ac:spMkLst>
        </pc:spChg>
        <pc:spChg chg="del">
          <ac:chgData name="준혁 김" userId="76f40335d464ac48" providerId="LiveId" clId="{A22468F0-84DD-4C95-9531-3D735BE277EF}" dt="2024-02-14T02:26:54.157" v="257" actId="21"/>
          <ac:spMkLst>
            <pc:docMk/>
            <pc:sldMk cId="4006602253" sldId="300"/>
            <ac:spMk id="18" creationId="{6798C890-9055-F85E-9966-5A708B6D2DEF}"/>
          </ac:spMkLst>
        </pc:spChg>
        <pc:spChg chg="del">
          <ac:chgData name="준혁 김" userId="76f40335d464ac48" providerId="LiveId" clId="{A22468F0-84DD-4C95-9531-3D735BE277EF}" dt="2024-02-14T02:26:54.157" v="257" actId="21"/>
          <ac:spMkLst>
            <pc:docMk/>
            <pc:sldMk cId="4006602253" sldId="300"/>
            <ac:spMk id="19" creationId="{65FAA3F8-F080-9C2A-1EAB-A24FAFCAC959}"/>
          </ac:spMkLst>
        </pc:spChg>
        <pc:spChg chg="del">
          <ac:chgData name="준혁 김" userId="76f40335d464ac48" providerId="LiveId" clId="{A22468F0-84DD-4C95-9531-3D735BE277EF}" dt="2024-02-14T02:26:54.157" v="257" actId="21"/>
          <ac:spMkLst>
            <pc:docMk/>
            <pc:sldMk cId="4006602253" sldId="300"/>
            <ac:spMk id="20" creationId="{29683721-7928-9874-1E45-FA8C8F4438DD}"/>
          </ac:spMkLst>
        </pc:spChg>
        <pc:spChg chg="del">
          <ac:chgData name="준혁 김" userId="76f40335d464ac48" providerId="LiveId" clId="{A22468F0-84DD-4C95-9531-3D735BE277EF}" dt="2024-02-14T02:26:54.157" v="257" actId="21"/>
          <ac:spMkLst>
            <pc:docMk/>
            <pc:sldMk cId="4006602253" sldId="300"/>
            <ac:spMk id="21" creationId="{4444BA2E-CFFD-1590-A258-B6DC7F0100A1}"/>
          </ac:spMkLst>
        </pc:spChg>
        <pc:spChg chg="del">
          <ac:chgData name="준혁 김" userId="76f40335d464ac48" providerId="LiveId" clId="{A22468F0-84DD-4C95-9531-3D735BE277EF}" dt="2024-02-14T02:26:54.157" v="257" actId="21"/>
          <ac:spMkLst>
            <pc:docMk/>
            <pc:sldMk cId="4006602253" sldId="300"/>
            <ac:spMk id="22" creationId="{BCB415CB-DDD3-1E76-E50E-CACEC5836BE6}"/>
          </ac:spMkLst>
        </pc:spChg>
        <pc:spChg chg="del">
          <ac:chgData name="준혁 김" userId="76f40335d464ac48" providerId="LiveId" clId="{A22468F0-84DD-4C95-9531-3D735BE277EF}" dt="2024-02-14T02:26:54.157" v="257" actId="21"/>
          <ac:spMkLst>
            <pc:docMk/>
            <pc:sldMk cId="4006602253" sldId="300"/>
            <ac:spMk id="23" creationId="{D6F8BCDB-0952-9D23-2A02-FCE4CC6990E2}"/>
          </ac:spMkLst>
        </pc:spChg>
        <pc:spChg chg="del">
          <ac:chgData name="준혁 김" userId="76f40335d464ac48" providerId="LiveId" clId="{A22468F0-84DD-4C95-9531-3D735BE277EF}" dt="2024-02-14T02:26:54.157" v="257" actId="21"/>
          <ac:spMkLst>
            <pc:docMk/>
            <pc:sldMk cId="4006602253" sldId="300"/>
            <ac:spMk id="24" creationId="{46B9CBD9-20CD-2982-72E5-A4FA1C0A31E4}"/>
          </ac:spMkLst>
        </pc:spChg>
        <pc:spChg chg="add mod">
          <ac:chgData name="준혁 김" userId="76f40335d464ac48" providerId="LiveId" clId="{A22468F0-84DD-4C95-9531-3D735BE277EF}" dt="2024-02-14T02:35:13.684" v="540" actId="208"/>
          <ac:spMkLst>
            <pc:docMk/>
            <pc:sldMk cId="4006602253" sldId="300"/>
            <ac:spMk id="25" creationId="{1E5D5360-D20C-145E-5472-E5E2A22C68D7}"/>
          </ac:spMkLst>
        </pc:spChg>
        <pc:spChg chg="add del mod">
          <ac:chgData name="준혁 김" userId="76f40335d464ac48" providerId="LiveId" clId="{A22468F0-84DD-4C95-9531-3D735BE277EF}" dt="2024-02-14T02:35:23.061" v="543"/>
          <ac:spMkLst>
            <pc:docMk/>
            <pc:sldMk cId="4006602253" sldId="300"/>
            <ac:spMk id="26" creationId="{8DC43B8F-F641-01E0-BEDD-BBC69B2A7BD0}"/>
          </ac:spMkLst>
        </pc:spChg>
        <pc:spChg chg="add mod">
          <ac:chgData name="준혁 김" userId="76f40335d464ac48" providerId="LiveId" clId="{A22468F0-84DD-4C95-9531-3D735BE277EF}" dt="2024-02-14T03:21:52.397" v="2355" actId="1076"/>
          <ac:spMkLst>
            <pc:docMk/>
            <pc:sldMk cId="4006602253" sldId="300"/>
            <ac:spMk id="27" creationId="{511FBCBC-8FD6-8994-971D-B178BAC408D4}"/>
          </ac:spMkLst>
        </pc:spChg>
        <pc:spChg chg="add mod">
          <ac:chgData name="준혁 김" userId="76f40335d464ac48" providerId="LiveId" clId="{A22468F0-84DD-4C95-9531-3D735BE277EF}" dt="2024-02-14T03:22:05.335" v="2366" actId="20577"/>
          <ac:spMkLst>
            <pc:docMk/>
            <pc:sldMk cId="4006602253" sldId="300"/>
            <ac:spMk id="28" creationId="{C4D8D9D0-85F2-99DB-A23D-DFBB98099557}"/>
          </ac:spMkLst>
        </pc:spChg>
        <pc:spChg chg="add del mod">
          <ac:chgData name="준혁 김" userId="76f40335d464ac48" providerId="LiveId" clId="{A22468F0-84DD-4C95-9531-3D735BE277EF}" dt="2024-02-14T03:21:35.504" v="2349" actId="21"/>
          <ac:spMkLst>
            <pc:docMk/>
            <pc:sldMk cId="4006602253" sldId="300"/>
            <ac:spMk id="31" creationId="{C8B18A35-7E03-2F00-4CD2-FCF29793EA4D}"/>
          </ac:spMkLst>
        </pc:spChg>
        <pc:spChg chg="add mod">
          <ac:chgData name="준혁 김" userId="76f40335d464ac48" providerId="LiveId" clId="{A22468F0-84DD-4C95-9531-3D735BE277EF}" dt="2024-02-14T03:21:52.656" v="2356" actId="1076"/>
          <ac:spMkLst>
            <pc:docMk/>
            <pc:sldMk cId="4006602253" sldId="300"/>
            <ac:spMk id="32" creationId="{C8B18A35-7E03-2F00-4CD2-FCF29793EA4D}"/>
          </ac:spMkLst>
        </pc:spChg>
        <pc:spChg chg="add del mod">
          <ac:chgData name="준혁 김" userId="76f40335d464ac48" providerId="LiveId" clId="{A22468F0-84DD-4C95-9531-3D735BE277EF}" dt="2024-02-14T03:24:33.471" v="2414" actId="21"/>
          <ac:spMkLst>
            <pc:docMk/>
            <pc:sldMk cId="4006602253" sldId="300"/>
            <ac:spMk id="34" creationId="{349B2C62-57FB-C122-7259-D035FFC89715}"/>
          </ac:spMkLst>
        </pc:spChg>
        <pc:spChg chg="add mod">
          <ac:chgData name="준혁 김" userId="76f40335d464ac48" providerId="LiveId" clId="{A22468F0-84DD-4C95-9531-3D735BE277EF}" dt="2024-02-14T03:24:42.776" v="2416"/>
          <ac:spMkLst>
            <pc:docMk/>
            <pc:sldMk cId="4006602253" sldId="300"/>
            <ac:spMk id="35" creationId="{246AF410-815A-C521-D11E-41566ECA302D}"/>
          </ac:spMkLst>
        </pc:spChg>
        <pc:picChg chg="add del mod">
          <ac:chgData name="준혁 김" userId="76f40335d464ac48" providerId="LiveId" clId="{A22468F0-84DD-4C95-9531-3D735BE277EF}" dt="2024-02-14T02:29:46.734" v="302" actId="21"/>
          <ac:picMkLst>
            <pc:docMk/>
            <pc:sldMk cId="4006602253" sldId="300"/>
            <ac:picMk id="4" creationId="{3F41ED49-685D-49E8-307A-8BBBE1E2E648}"/>
          </ac:picMkLst>
        </pc:picChg>
        <pc:picChg chg="add mod">
          <ac:chgData name="준혁 김" userId="76f40335d464ac48" providerId="LiveId" clId="{A22468F0-84DD-4C95-9531-3D735BE277EF}" dt="2024-02-14T02:34:05.053" v="532" actId="1076"/>
          <ac:picMkLst>
            <pc:docMk/>
            <pc:sldMk cId="4006602253" sldId="300"/>
            <ac:picMk id="2050" creationId="{F8E7BD03-46B9-E449-0F33-6A2B0BA83661}"/>
          </ac:picMkLst>
        </pc:picChg>
        <pc:cxnChg chg="del mod">
          <ac:chgData name="준혁 김" userId="76f40335d464ac48" providerId="LiveId" clId="{A22468F0-84DD-4C95-9531-3D735BE277EF}" dt="2024-02-14T03:25:01.725" v="2418" actId="478"/>
          <ac:cxnSpMkLst>
            <pc:docMk/>
            <pc:sldMk cId="4006602253" sldId="300"/>
            <ac:cxnSpMk id="11" creationId="{E5B0033B-A35B-CCA1-63A8-F4581320D129}"/>
          </ac:cxnSpMkLst>
        </pc:cxnChg>
        <pc:cxnChg chg="add del mod">
          <ac:chgData name="준혁 김" userId="76f40335d464ac48" providerId="LiveId" clId="{A22468F0-84DD-4C95-9531-3D735BE277EF}" dt="2024-02-14T03:24:59.630" v="2417" actId="478"/>
          <ac:cxnSpMkLst>
            <pc:docMk/>
            <pc:sldMk cId="4006602253" sldId="300"/>
            <ac:cxnSpMk id="33" creationId="{5C1FC733-FFFE-E13B-539D-F2F8C955F925}"/>
          </ac:cxnSpMkLst>
        </pc:cxnChg>
        <pc:cxnChg chg="add mod">
          <ac:chgData name="준혁 김" userId="76f40335d464ac48" providerId="LiveId" clId="{A22468F0-84DD-4C95-9531-3D735BE277EF}" dt="2024-02-14T03:25:01.912" v="2419"/>
          <ac:cxnSpMkLst>
            <pc:docMk/>
            <pc:sldMk cId="4006602253" sldId="300"/>
            <ac:cxnSpMk id="36" creationId="{FC129D3D-9E5C-0DE8-CD85-FB158105E0D7}"/>
          </ac:cxnSpMkLst>
        </pc:cxnChg>
      </pc:sldChg>
      <pc:sldChg chg="add del">
        <pc:chgData name="준혁 김" userId="76f40335d464ac48" providerId="LiveId" clId="{A22468F0-84DD-4C95-9531-3D735BE277EF}" dt="2024-02-14T02:25:56.160" v="240" actId="2890"/>
        <pc:sldMkLst>
          <pc:docMk/>
          <pc:sldMk cId="1786560121" sldId="301"/>
        </pc:sldMkLst>
      </pc:sldChg>
      <pc:sldChg chg="add del setBg">
        <pc:chgData name="준혁 김" userId="76f40335d464ac48" providerId="LiveId" clId="{A22468F0-84DD-4C95-9531-3D735BE277EF}" dt="2024-02-14T02:29:40.124" v="299"/>
        <pc:sldMkLst>
          <pc:docMk/>
          <pc:sldMk cId="1842499574" sldId="301"/>
        </pc:sldMkLst>
      </pc:sldChg>
      <pc:sldChg chg="addSp delSp modSp add mod ord">
        <pc:chgData name="준혁 김" userId="76f40335d464ac48" providerId="LiveId" clId="{A22468F0-84DD-4C95-9531-3D735BE277EF}" dt="2024-02-14T05:32:24.786" v="3994" actId="20577"/>
        <pc:sldMkLst>
          <pc:docMk/>
          <pc:sldMk cId="2554300725" sldId="301"/>
        </pc:sldMkLst>
        <pc:spChg chg="del">
          <ac:chgData name="준혁 김" userId="76f40335d464ac48" providerId="LiveId" clId="{A22468F0-84DD-4C95-9531-3D735BE277EF}" dt="2024-02-14T02:29:56.995" v="304" actId="21"/>
          <ac:spMkLst>
            <pc:docMk/>
            <pc:sldMk cId="2554300725" sldId="301"/>
            <ac:spMk id="2" creationId="{5924D4A9-32AE-37EC-8053-E49F4671D22E}"/>
          </ac:spMkLst>
        </pc:spChg>
        <pc:spChg chg="add del mod">
          <ac:chgData name="준혁 김" userId="76f40335d464ac48" providerId="LiveId" clId="{A22468F0-84DD-4C95-9531-3D735BE277EF}" dt="2024-02-14T02:29:58.430" v="306" actId="21"/>
          <ac:spMkLst>
            <pc:docMk/>
            <pc:sldMk cId="2554300725" sldId="301"/>
            <ac:spMk id="3" creationId="{5924D4A9-32AE-37EC-8053-E49F4671D22E}"/>
          </ac:spMkLst>
        </pc:spChg>
        <pc:spChg chg="add del mod">
          <ac:chgData name="준혁 김" userId="76f40335d464ac48" providerId="LiveId" clId="{A22468F0-84DD-4C95-9531-3D735BE277EF}" dt="2024-02-14T02:30:46.508" v="318" actId="21"/>
          <ac:spMkLst>
            <pc:docMk/>
            <pc:sldMk cId="2554300725" sldId="301"/>
            <ac:spMk id="4" creationId="{C6009672-6E22-2967-592A-7316A2E774A6}"/>
          </ac:spMkLst>
        </pc:spChg>
        <pc:spChg chg="del">
          <ac:chgData name="준혁 김" userId="76f40335d464ac48" providerId="LiveId" clId="{A22468F0-84DD-4C95-9531-3D735BE277EF}" dt="2024-02-14T02:30:04.298" v="307" actId="21"/>
          <ac:spMkLst>
            <pc:docMk/>
            <pc:sldMk cId="2554300725" sldId="301"/>
            <ac:spMk id="5" creationId="{21FC9A53-4F49-2BB6-087B-363CAEAC74AC}"/>
          </ac:spMkLst>
        </pc:spChg>
        <pc:spChg chg="add del mod">
          <ac:chgData name="준혁 김" userId="76f40335d464ac48" providerId="LiveId" clId="{A22468F0-84DD-4C95-9531-3D735BE277EF}" dt="2024-02-14T02:30:48.845" v="321" actId="21"/>
          <ac:spMkLst>
            <pc:docMk/>
            <pc:sldMk cId="2554300725" sldId="301"/>
            <ac:spMk id="6" creationId="{BEA5C678-AAAE-E11C-8550-5458D055CDF4}"/>
          </ac:spMkLst>
        </pc:spChg>
        <pc:spChg chg="add mod">
          <ac:chgData name="준혁 김" userId="76f40335d464ac48" providerId="LiveId" clId="{A22468F0-84DD-4C95-9531-3D735BE277EF}" dt="2024-02-14T05:32:24.786" v="3994" actId="20577"/>
          <ac:spMkLst>
            <pc:docMk/>
            <pc:sldMk cId="2554300725" sldId="301"/>
            <ac:spMk id="7" creationId="{97361248-1F38-6834-B9C3-E445DBC9AB19}"/>
          </ac:spMkLst>
        </pc:spChg>
        <pc:spChg chg="add del mod">
          <ac:chgData name="준혁 김" userId="76f40335d464ac48" providerId="LiveId" clId="{A22468F0-84DD-4C95-9531-3D735BE277EF}" dt="2024-02-14T02:45:34.122" v="1382" actId="1076"/>
          <ac:spMkLst>
            <pc:docMk/>
            <pc:sldMk cId="2554300725" sldId="301"/>
            <ac:spMk id="8" creationId="{548221BF-6388-13DB-9F5A-2F6744A41CEE}"/>
          </ac:spMkLst>
        </pc:spChg>
        <pc:spChg chg="mod">
          <ac:chgData name="준혁 김" userId="76f40335d464ac48" providerId="LiveId" clId="{A22468F0-84DD-4C95-9531-3D735BE277EF}" dt="2024-02-14T03:22:48.464" v="2372" actId="20577"/>
          <ac:spMkLst>
            <pc:docMk/>
            <pc:sldMk cId="2554300725" sldId="301"/>
            <ac:spMk id="9" creationId="{D6A1BB90-3778-FA07-D6F1-E904E03CE7AE}"/>
          </ac:spMkLst>
        </pc:spChg>
        <pc:spChg chg="add del mod">
          <ac:chgData name="준혁 김" userId="76f40335d464ac48" providerId="LiveId" clId="{A22468F0-84DD-4C95-9531-3D735BE277EF}" dt="2024-02-14T05:09:35.731" v="3578" actId="478"/>
          <ac:spMkLst>
            <pc:docMk/>
            <pc:sldMk cId="2554300725" sldId="301"/>
            <ac:spMk id="10" creationId="{7AA210B0-3440-C9E5-3F06-B8E4A35B7854}"/>
          </ac:spMkLst>
        </pc:spChg>
        <pc:spChg chg="mod">
          <ac:chgData name="준혁 김" userId="76f40335d464ac48" providerId="LiveId" clId="{A22468F0-84DD-4C95-9531-3D735BE277EF}" dt="2024-02-14T03:22:55.162" v="2380" actId="20577"/>
          <ac:spMkLst>
            <pc:docMk/>
            <pc:sldMk cId="2554300725" sldId="301"/>
            <ac:spMk id="14" creationId="{DEE2E455-5CB3-B3F9-F1B9-DB4C01AEFDC2}"/>
          </ac:spMkLst>
        </pc:spChg>
        <pc:spChg chg="add mod">
          <ac:chgData name="준혁 김" userId="76f40335d464ac48" providerId="LiveId" clId="{A22468F0-84DD-4C95-9531-3D735BE277EF}" dt="2024-02-14T02:45:27.457" v="1377" actId="14100"/>
          <ac:spMkLst>
            <pc:docMk/>
            <pc:sldMk cId="2554300725" sldId="301"/>
            <ac:spMk id="18" creationId="{BDDFDC5F-EB48-8E4C-9C73-5B66991D1359}"/>
          </ac:spMkLst>
        </pc:spChg>
        <pc:spChg chg="add mod">
          <ac:chgData name="준혁 김" userId="76f40335d464ac48" providerId="LiveId" clId="{A22468F0-84DD-4C95-9531-3D735BE277EF}" dt="2024-02-14T02:45:28.294" v="1378"/>
          <ac:spMkLst>
            <pc:docMk/>
            <pc:sldMk cId="2554300725" sldId="301"/>
            <ac:spMk id="19" creationId="{3B07AA02-BE8B-3308-B90C-8952571D0A2F}"/>
          </ac:spMkLst>
        </pc:spChg>
        <pc:spChg chg="add mod">
          <ac:chgData name="준혁 김" userId="76f40335d464ac48" providerId="LiveId" clId="{A22468F0-84DD-4C95-9531-3D735BE277EF}" dt="2024-02-14T02:45:28.518" v="1379"/>
          <ac:spMkLst>
            <pc:docMk/>
            <pc:sldMk cId="2554300725" sldId="301"/>
            <ac:spMk id="20" creationId="{E96ACFA7-7D81-748E-4DF8-36D7A54A9B8E}"/>
          </ac:spMkLst>
        </pc:spChg>
        <pc:spChg chg="add mod">
          <ac:chgData name="준혁 김" userId="76f40335d464ac48" providerId="LiveId" clId="{A22468F0-84DD-4C95-9531-3D735BE277EF}" dt="2024-02-14T04:48:24.935" v="3332" actId="1076"/>
          <ac:spMkLst>
            <pc:docMk/>
            <pc:sldMk cId="2554300725" sldId="301"/>
            <ac:spMk id="21" creationId="{E3876135-84A2-79F5-F004-F3C1600F8061}"/>
          </ac:spMkLst>
        </pc:spChg>
        <pc:spChg chg="add mod">
          <ac:chgData name="준혁 김" userId="76f40335d464ac48" providerId="LiveId" clId="{A22468F0-84DD-4C95-9531-3D735BE277EF}" dt="2024-02-14T02:45:55.154" v="1390" actId="14100"/>
          <ac:spMkLst>
            <pc:docMk/>
            <pc:sldMk cId="2554300725" sldId="301"/>
            <ac:spMk id="23" creationId="{7CB005B3-33F3-3AB8-39A4-9C9F0FA5E527}"/>
          </ac:spMkLst>
        </pc:spChg>
        <pc:spChg chg="add mod">
          <ac:chgData name="준혁 김" userId="76f40335d464ac48" providerId="LiveId" clId="{A22468F0-84DD-4C95-9531-3D735BE277EF}" dt="2024-02-14T05:09:35.943" v="3579"/>
          <ac:spMkLst>
            <pc:docMk/>
            <pc:sldMk cId="2554300725" sldId="301"/>
            <ac:spMk id="25" creationId="{CB03CE98-159A-99BB-CA8B-3FBB164E35D0}"/>
          </ac:spMkLst>
        </pc:spChg>
        <pc:spChg chg="add mod">
          <ac:chgData name="준혁 김" userId="76f40335d464ac48" providerId="LiveId" clId="{A22468F0-84DD-4C95-9531-3D735BE277EF}" dt="2024-02-14T05:09:40.246" v="3580"/>
          <ac:spMkLst>
            <pc:docMk/>
            <pc:sldMk cId="2554300725" sldId="301"/>
            <ac:spMk id="26" creationId="{BDB6089E-6258-3375-DAC5-E02CCFAA082A}"/>
          </ac:spMkLst>
        </pc:spChg>
        <pc:spChg chg="add del mod">
          <ac:chgData name="준혁 김" userId="76f40335d464ac48" providerId="LiveId" clId="{A22468F0-84DD-4C95-9531-3D735BE277EF}" dt="2024-02-14T05:20:16.428" v="3760" actId="21"/>
          <ac:spMkLst>
            <pc:docMk/>
            <pc:sldMk cId="2554300725" sldId="301"/>
            <ac:spMk id="27" creationId="{9BDAAF69-B640-7A1A-BFA9-D3C35E21FA2E}"/>
          </ac:spMkLst>
        </pc:spChg>
        <pc:spChg chg="add mod">
          <ac:chgData name="준혁 김" userId="76f40335d464ac48" providerId="LiveId" clId="{A22468F0-84DD-4C95-9531-3D735BE277EF}" dt="2024-02-14T05:12:56.382" v="3616"/>
          <ac:spMkLst>
            <pc:docMk/>
            <pc:sldMk cId="2554300725" sldId="301"/>
            <ac:spMk id="28" creationId="{BBF35971-CEDF-56EE-23DB-65D6875893CF}"/>
          </ac:spMkLst>
        </pc:spChg>
        <pc:spChg chg="add mod">
          <ac:chgData name="준혁 김" userId="76f40335d464ac48" providerId="LiveId" clId="{A22468F0-84DD-4C95-9531-3D735BE277EF}" dt="2024-02-14T05:20:21.267" v="3762" actId="20577"/>
          <ac:spMkLst>
            <pc:docMk/>
            <pc:sldMk cId="2554300725" sldId="301"/>
            <ac:spMk id="29" creationId="{27E07C53-D7BF-23AF-D7F8-C0F7000A0C87}"/>
          </ac:spMkLst>
        </pc:spChg>
        <pc:picChg chg="add mod">
          <ac:chgData name="준혁 김" userId="76f40335d464ac48" providerId="LiveId" clId="{A22468F0-84DD-4C95-9531-3D735BE277EF}" dt="2024-02-14T02:45:06.767" v="1364" actId="1076"/>
          <ac:picMkLst>
            <pc:docMk/>
            <pc:sldMk cId="2554300725" sldId="301"/>
            <ac:picMk id="15" creationId="{3228D2E0-FBF7-F2D4-73A9-3F77268C94A2}"/>
          </ac:picMkLst>
        </pc:picChg>
        <pc:picChg chg="add mod">
          <ac:chgData name="준혁 김" userId="76f40335d464ac48" providerId="LiveId" clId="{A22468F0-84DD-4C95-9531-3D735BE277EF}" dt="2024-02-14T02:46:01.241" v="1397" actId="1037"/>
          <ac:picMkLst>
            <pc:docMk/>
            <pc:sldMk cId="2554300725" sldId="301"/>
            <ac:picMk id="16" creationId="{4AF02E49-6E72-AE52-EEA0-B38EA06385E4}"/>
          </ac:picMkLst>
        </pc:picChg>
        <pc:picChg chg="add mod">
          <ac:chgData name="준혁 김" userId="76f40335d464ac48" providerId="LiveId" clId="{A22468F0-84DD-4C95-9531-3D735BE277EF}" dt="2024-02-14T02:45:56.265" v="1391" actId="1076"/>
          <ac:picMkLst>
            <pc:docMk/>
            <pc:sldMk cId="2554300725" sldId="301"/>
            <ac:picMk id="17" creationId="{42D1231F-92FB-8CB5-130D-638F1C3CF9F1}"/>
          </ac:picMkLst>
        </pc:picChg>
        <pc:picChg chg="add mod">
          <ac:chgData name="준혁 김" userId="76f40335d464ac48" providerId="LiveId" clId="{A22468F0-84DD-4C95-9531-3D735BE277EF}" dt="2024-02-14T02:45:45.878" v="1386"/>
          <ac:picMkLst>
            <pc:docMk/>
            <pc:sldMk cId="2554300725" sldId="301"/>
            <ac:picMk id="22" creationId="{5FD556A7-47C9-45BE-B1FC-822A8C0EDF93}"/>
          </ac:picMkLst>
        </pc:picChg>
        <pc:picChg chg="add mod">
          <ac:chgData name="준혁 김" userId="76f40335d464ac48" providerId="LiveId" clId="{A22468F0-84DD-4C95-9531-3D735BE277EF}" dt="2024-02-14T02:53:04.758" v="1531" actId="1076"/>
          <ac:picMkLst>
            <pc:docMk/>
            <pc:sldMk cId="2554300725" sldId="301"/>
            <ac:picMk id="24" creationId="{68418028-3826-9886-081C-BAB3A1BF9D89}"/>
          </ac:picMkLst>
        </pc:picChg>
        <pc:cxnChg chg="mod">
          <ac:chgData name="준혁 김" userId="76f40335d464ac48" providerId="LiveId" clId="{A22468F0-84DD-4C95-9531-3D735BE277EF}" dt="2024-02-14T02:44:03.013" v="1337" actId="14100"/>
          <ac:cxnSpMkLst>
            <pc:docMk/>
            <pc:sldMk cId="2554300725" sldId="301"/>
            <ac:cxnSpMk id="11" creationId="{0C8723E0-E283-39EB-BCF7-B1A44B732474}"/>
          </ac:cxnSpMkLst>
        </pc:cxnChg>
      </pc:sldChg>
      <pc:sldChg chg="addSp delSp modSp add mod ord">
        <pc:chgData name="준혁 김" userId="76f40335d464ac48" providerId="LiveId" clId="{A22468F0-84DD-4C95-9531-3D735BE277EF}" dt="2024-02-14T05:31:49.080" v="3982"/>
        <pc:sldMkLst>
          <pc:docMk/>
          <pc:sldMk cId="2021668705" sldId="302"/>
        </pc:sldMkLst>
        <pc:spChg chg="add mod">
          <ac:chgData name="준혁 김" userId="76f40335d464ac48" providerId="LiveId" clId="{A22468F0-84DD-4C95-9531-3D735BE277EF}" dt="2024-02-14T03:14:04.829" v="2223" actId="1076"/>
          <ac:spMkLst>
            <pc:docMk/>
            <pc:sldMk cId="2021668705" sldId="302"/>
            <ac:spMk id="4" creationId="{A37C433A-1C66-5ACA-6EB2-F1E26A53A2EF}"/>
          </ac:spMkLst>
        </pc:spChg>
        <pc:spChg chg="mod">
          <ac:chgData name="준혁 김" userId="76f40335d464ac48" providerId="LiveId" clId="{A22468F0-84DD-4C95-9531-3D735BE277EF}" dt="2024-02-14T05:29:00.074" v="3883" actId="20577"/>
          <ac:spMkLst>
            <pc:docMk/>
            <pc:sldMk cId="2021668705" sldId="302"/>
            <ac:spMk id="7" creationId="{3E0DE239-F668-B96F-0948-EEB19B4EEDCA}"/>
          </ac:spMkLst>
        </pc:spChg>
        <pc:spChg chg="mod">
          <ac:chgData name="준혁 김" userId="76f40335d464ac48" providerId="LiveId" clId="{A22468F0-84DD-4C95-9531-3D735BE277EF}" dt="2024-02-14T02:54:56.140" v="1563" actId="1076"/>
          <ac:spMkLst>
            <pc:docMk/>
            <pc:sldMk cId="2021668705" sldId="302"/>
            <ac:spMk id="8" creationId="{B575488B-D436-F148-0B3D-FE03B59DBEAC}"/>
          </ac:spMkLst>
        </pc:spChg>
        <pc:spChg chg="mod">
          <ac:chgData name="준혁 김" userId="76f40335d464ac48" providerId="LiveId" clId="{A22468F0-84DD-4C95-9531-3D735BE277EF}" dt="2024-02-14T05:28:43.978" v="3879" actId="20577"/>
          <ac:spMkLst>
            <pc:docMk/>
            <pc:sldMk cId="2021668705" sldId="302"/>
            <ac:spMk id="9" creationId="{0CDD0CE3-DCFA-D292-9395-762A52A3A4B9}"/>
          </ac:spMkLst>
        </pc:spChg>
        <pc:spChg chg="mod">
          <ac:chgData name="준혁 김" userId="76f40335d464ac48" providerId="LiveId" clId="{A22468F0-84DD-4C95-9531-3D735BE277EF}" dt="2024-02-14T05:28:50.401" v="3881" actId="20577"/>
          <ac:spMkLst>
            <pc:docMk/>
            <pc:sldMk cId="2021668705" sldId="302"/>
            <ac:spMk id="10" creationId="{CF1CD43E-1B76-7C20-D627-7AB70F0FFD6F}"/>
          </ac:spMkLst>
        </pc:spChg>
        <pc:spChg chg="mod">
          <ac:chgData name="준혁 김" userId="76f40335d464ac48" providerId="LiveId" clId="{A22468F0-84DD-4C95-9531-3D735BE277EF}" dt="2024-02-14T05:28:19.026" v="3876"/>
          <ac:spMkLst>
            <pc:docMk/>
            <pc:sldMk cId="2021668705" sldId="302"/>
            <ac:spMk id="14" creationId="{96F49188-4E3B-511F-6AC0-0E5B6C8F5ADD}"/>
          </ac:spMkLst>
        </pc:spChg>
        <pc:spChg chg="del">
          <ac:chgData name="준혁 김" userId="76f40335d464ac48" providerId="LiveId" clId="{A22468F0-84DD-4C95-9531-3D735BE277EF}" dt="2024-02-14T02:46:43.918" v="1437" actId="21"/>
          <ac:spMkLst>
            <pc:docMk/>
            <pc:sldMk cId="2021668705" sldId="302"/>
            <ac:spMk id="18" creationId="{22C50B5F-B032-9055-4969-F4D47AE819DE}"/>
          </ac:spMkLst>
        </pc:spChg>
        <pc:spChg chg="del">
          <ac:chgData name="준혁 김" userId="76f40335d464ac48" providerId="LiveId" clId="{A22468F0-84DD-4C95-9531-3D735BE277EF}" dt="2024-02-14T02:46:45.511" v="1439" actId="21"/>
          <ac:spMkLst>
            <pc:docMk/>
            <pc:sldMk cId="2021668705" sldId="302"/>
            <ac:spMk id="21" creationId="{E5BA8821-BB8A-6149-4326-75DA671F3CF5}"/>
          </ac:spMkLst>
        </pc:spChg>
        <pc:spChg chg="add mod">
          <ac:chgData name="준혁 김" userId="76f40335d464ac48" providerId="LiveId" clId="{A22468F0-84DD-4C95-9531-3D735BE277EF}" dt="2024-02-14T03:27:07.918" v="2518"/>
          <ac:spMkLst>
            <pc:docMk/>
            <pc:sldMk cId="2021668705" sldId="302"/>
            <ac:spMk id="22" creationId="{D90F971B-C1D4-B231-E6A9-DBA684448ECE}"/>
          </ac:spMkLst>
        </pc:spChg>
        <pc:spChg chg="del">
          <ac:chgData name="준혁 김" userId="76f40335d464ac48" providerId="LiveId" clId="{A22468F0-84DD-4C95-9531-3D735BE277EF}" dt="2024-02-14T02:46:47.922" v="1441" actId="21"/>
          <ac:spMkLst>
            <pc:docMk/>
            <pc:sldMk cId="2021668705" sldId="302"/>
            <ac:spMk id="23" creationId="{EAF15276-E651-60CF-9595-BA58E57E8A36}"/>
          </ac:spMkLst>
        </pc:spChg>
        <pc:graphicFrameChg chg="add del mod modGraphic">
          <ac:chgData name="준혁 김" userId="76f40335d464ac48" providerId="LiveId" clId="{A22468F0-84DD-4C95-9531-3D735BE277EF}" dt="2024-02-14T03:00:52.721" v="1858" actId="21"/>
          <ac:graphicFrameMkLst>
            <pc:docMk/>
            <pc:sldMk cId="2021668705" sldId="302"/>
            <ac:graphicFrameMk id="12" creationId="{F37AA46D-7AD5-B519-DC40-5933567F9892}"/>
          </ac:graphicFrameMkLst>
        </pc:graphicFrameChg>
        <pc:graphicFrameChg chg="add del mod modGraphic">
          <ac:chgData name="준혁 김" userId="76f40335d464ac48" providerId="LiveId" clId="{A22468F0-84DD-4C95-9531-3D735BE277EF}" dt="2024-02-14T03:04:23.684" v="1987" actId="21"/>
          <ac:graphicFrameMkLst>
            <pc:docMk/>
            <pc:sldMk cId="2021668705" sldId="302"/>
            <ac:graphicFrameMk id="13" creationId="{072805B3-CA62-2A17-F1B3-EC9CB19AFC90}"/>
          </ac:graphicFrameMkLst>
        </pc:graphicFrameChg>
        <pc:picChg chg="add mod">
          <ac:chgData name="준혁 김" userId="76f40335d464ac48" providerId="LiveId" clId="{A22468F0-84DD-4C95-9531-3D735BE277EF}" dt="2024-02-14T02:54:56.140" v="1563" actId="1076"/>
          <ac:picMkLst>
            <pc:docMk/>
            <pc:sldMk cId="2021668705" sldId="302"/>
            <ac:picMk id="2" creationId="{0EF30AE8-6B6D-6111-A960-97546C575A2A}"/>
          </ac:picMkLst>
        </pc:picChg>
        <pc:picChg chg="add del mod">
          <ac:chgData name="준혁 김" userId="76f40335d464ac48" providerId="LiveId" clId="{A22468F0-84DD-4C95-9531-3D735BE277EF}" dt="2024-02-14T04:58:52.584" v="3389" actId="478"/>
          <ac:picMkLst>
            <pc:docMk/>
            <pc:sldMk cId="2021668705" sldId="302"/>
            <ac:picMk id="3" creationId="{393B450F-5739-E1C4-BB37-D3E26F26E9F3}"/>
          </ac:picMkLst>
        </pc:picChg>
        <pc:picChg chg="add del mod">
          <ac:chgData name="준혁 김" userId="76f40335d464ac48" providerId="LiveId" clId="{A22468F0-84DD-4C95-9531-3D735BE277EF}" dt="2024-02-14T02:59:52.400" v="1841" actId="21"/>
          <ac:picMkLst>
            <pc:docMk/>
            <pc:sldMk cId="2021668705" sldId="302"/>
            <ac:picMk id="6" creationId="{5EB7E4BA-1A67-2AE8-C140-7AF9F22908A7}"/>
          </ac:picMkLst>
        </pc:picChg>
        <pc:picChg chg="del">
          <ac:chgData name="준혁 김" userId="76f40335d464ac48" providerId="LiveId" clId="{A22468F0-84DD-4C95-9531-3D735BE277EF}" dt="2024-02-14T02:46:43.098" v="1436" actId="21"/>
          <ac:picMkLst>
            <pc:docMk/>
            <pc:sldMk cId="2021668705" sldId="302"/>
            <ac:picMk id="15" creationId="{162D5E54-406C-5FC8-121F-BAAA13D801A0}"/>
          </ac:picMkLst>
        </pc:picChg>
        <pc:picChg chg="del">
          <ac:chgData name="준혁 김" userId="76f40335d464ac48" providerId="LiveId" clId="{A22468F0-84DD-4C95-9531-3D735BE277EF}" dt="2024-02-14T02:46:44.328" v="1438" actId="21"/>
          <ac:picMkLst>
            <pc:docMk/>
            <pc:sldMk cId="2021668705" sldId="302"/>
            <ac:picMk id="16" creationId="{C69ED146-CBB9-0B70-A552-70047C2987D4}"/>
          </ac:picMkLst>
        </pc:picChg>
        <pc:picChg chg="del">
          <ac:chgData name="준혁 김" userId="76f40335d464ac48" providerId="LiveId" clId="{A22468F0-84DD-4C95-9531-3D735BE277EF}" dt="2024-02-14T02:46:46.842" v="1440" actId="21"/>
          <ac:picMkLst>
            <pc:docMk/>
            <pc:sldMk cId="2021668705" sldId="302"/>
            <ac:picMk id="17" creationId="{A5F59B0A-A895-EFF3-D225-1F6190BBA83A}"/>
          </ac:picMkLst>
        </pc:picChg>
        <pc:picChg chg="add mod">
          <ac:chgData name="준혁 김" userId="76f40335d464ac48" providerId="LiveId" clId="{A22468F0-84DD-4C95-9531-3D735BE277EF}" dt="2024-02-14T04:59:05.747" v="3394" actId="14100"/>
          <ac:picMkLst>
            <pc:docMk/>
            <pc:sldMk cId="2021668705" sldId="302"/>
            <ac:picMk id="20" creationId="{DB4013BB-96B1-D107-324A-F33EFCF29673}"/>
          </ac:picMkLst>
        </pc:picChg>
        <pc:picChg chg="add mod">
          <ac:chgData name="준혁 김" userId="76f40335d464ac48" providerId="LiveId" clId="{A22468F0-84DD-4C95-9531-3D735BE277EF}" dt="2024-02-14T04:59:01.762" v="3393" actId="14100"/>
          <ac:picMkLst>
            <pc:docMk/>
            <pc:sldMk cId="2021668705" sldId="302"/>
            <ac:picMk id="26" creationId="{F80DDAC0-B4CF-FA01-A808-338D617AF035}"/>
          </ac:picMkLst>
        </pc:picChg>
        <pc:cxnChg chg="del mod">
          <ac:chgData name="준혁 김" userId="76f40335d464ac48" providerId="LiveId" clId="{A22468F0-84DD-4C95-9531-3D735BE277EF}" dt="2024-02-14T05:04:27.146" v="3484" actId="21"/>
          <ac:cxnSpMkLst>
            <pc:docMk/>
            <pc:sldMk cId="2021668705" sldId="302"/>
            <ac:cxnSpMk id="11" creationId="{9E11DFD4-2A54-A064-21DE-7330C2D46245}"/>
          </ac:cxnSpMkLst>
        </pc:cxnChg>
        <pc:cxnChg chg="add del mod">
          <ac:chgData name="준혁 김" userId="76f40335d464ac48" providerId="LiveId" clId="{A22468F0-84DD-4C95-9531-3D735BE277EF}" dt="2024-02-14T05:28:20.219" v="3877" actId="21"/>
          <ac:cxnSpMkLst>
            <pc:docMk/>
            <pc:sldMk cId="2021668705" sldId="302"/>
            <ac:cxnSpMk id="27" creationId="{9BF81E91-32E5-74C7-830E-8BEDC88B431B}"/>
          </ac:cxnSpMkLst>
        </pc:cxnChg>
        <pc:cxnChg chg="add mod">
          <ac:chgData name="준혁 김" userId="76f40335d464ac48" providerId="LiveId" clId="{A22468F0-84DD-4C95-9531-3D735BE277EF}" dt="2024-02-14T05:31:49.080" v="3982"/>
          <ac:cxnSpMkLst>
            <pc:docMk/>
            <pc:sldMk cId="2021668705" sldId="302"/>
            <ac:cxnSpMk id="28" creationId="{B1128F38-A2F8-1A8E-9EFA-ACF3DB9D0937}"/>
          </ac:cxnSpMkLst>
        </pc:cxnChg>
      </pc:sldChg>
      <pc:sldChg chg="addSp delSp modSp add mod ord">
        <pc:chgData name="준혁 김" userId="76f40335d464ac48" providerId="LiveId" clId="{A22468F0-84DD-4C95-9531-3D735BE277EF}" dt="2024-02-15T08:30:28.771" v="8352" actId="5793"/>
        <pc:sldMkLst>
          <pc:docMk/>
          <pc:sldMk cId="4236142939" sldId="303"/>
        </pc:sldMkLst>
        <pc:spChg chg="del mod">
          <ac:chgData name="준혁 김" userId="76f40335d464ac48" providerId="LiveId" clId="{A22468F0-84DD-4C95-9531-3D735BE277EF}" dt="2024-02-14T03:15:21.810" v="2237" actId="21"/>
          <ac:spMkLst>
            <pc:docMk/>
            <pc:sldMk cId="4236142939" sldId="303"/>
            <ac:spMk id="4" creationId="{62F50C29-C5DD-146B-DBFB-E723834719FB}"/>
          </ac:spMkLst>
        </pc:spChg>
        <pc:spChg chg="del mod">
          <ac:chgData name="준혁 김" userId="76f40335d464ac48" providerId="LiveId" clId="{A22468F0-84DD-4C95-9531-3D735BE277EF}" dt="2024-02-14T03:27:04.198" v="2517" actId="21"/>
          <ac:spMkLst>
            <pc:docMk/>
            <pc:sldMk cId="4236142939" sldId="303"/>
            <ac:spMk id="7" creationId="{D90F971B-C1D4-B231-E6A9-DBA684448ECE}"/>
          </ac:spMkLst>
        </pc:spChg>
        <pc:spChg chg="add del mod">
          <ac:chgData name="준혁 김" userId="76f40335d464ac48" providerId="LiveId" clId="{A22468F0-84DD-4C95-9531-3D735BE277EF}" dt="2024-02-14T03:26:59.793" v="2516" actId="21"/>
          <ac:spMkLst>
            <pc:docMk/>
            <pc:sldMk cId="4236142939" sldId="303"/>
            <ac:spMk id="8" creationId="{C38D37C3-A111-FF3D-C5E7-344926C10598}"/>
          </ac:spMkLst>
        </pc:spChg>
        <pc:spChg chg="mod">
          <ac:chgData name="준혁 김" userId="76f40335d464ac48" providerId="LiveId" clId="{A22468F0-84DD-4C95-9531-3D735BE277EF}" dt="2024-02-14T05:28:45.708" v="3880" actId="20577"/>
          <ac:spMkLst>
            <pc:docMk/>
            <pc:sldMk cId="4236142939" sldId="303"/>
            <ac:spMk id="9" creationId="{7825140B-F3E4-78F7-3F53-8452D395F44B}"/>
          </ac:spMkLst>
        </pc:spChg>
        <pc:spChg chg="mod">
          <ac:chgData name="준혁 김" userId="76f40335d464ac48" providerId="LiveId" clId="{A22468F0-84DD-4C95-9531-3D735BE277EF}" dt="2024-02-14T05:29:03.924" v="3884" actId="20577"/>
          <ac:spMkLst>
            <pc:docMk/>
            <pc:sldMk cId="4236142939" sldId="303"/>
            <ac:spMk id="10" creationId="{92AB5062-EC98-4001-8EC3-16DC8866138F}"/>
          </ac:spMkLst>
        </pc:spChg>
        <pc:spChg chg="add mod">
          <ac:chgData name="준혁 김" userId="76f40335d464ac48" providerId="LiveId" clId="{A22468F0-84DD-4C95-9531-3D735BE277EF}" dt="2024-02-14T03:15:25.945" v="2238"/>
          <ac:spMkLst>
            <pc:docMk/>
            <pc:sldMk cId="4236142939" sldId="303"/>
            <ac:spMk id="12" creationId="{B780A105-F53C-9268-8D22-E5D81AEAEDDC}"/>
          </ac:spMkLst>
        </pc:spChg>
        <pc:spChg chg="add mod">
          <ac:chgData name="준혁 김" userId="76f40335d464ac48" providerId="LiveId" clId="{A22468F0-84DD-4C95-9531-3D735BE277EF}" dt="2024-02-15T08:30:28.771" v="8352" actId="5793"/>
          <ac:spMkLst>
            <pc:docMk/>
            <pc:sldMk cId="4236142939" sldId="303"/>
            <ac:spMk id="13" creationId="{D97B0C1C-62F9-5502-A64F-56F999BAAEF2}"/>
          </ac:spMkLst>
        </pc:spChg>
        <pc:spChg chg="mod">
          <ac:chgData name="준혁 김" userId="76f40335d464ac48" providerId="LiveId" clId="{A22468F0-84DD-4C95-9531-3D735BE277EF}" dt="2024-02-14T05:28:16.944" v="3875"/>
          <ac:spMkLst>
            <pc:docMk/>
            <pc:sldMk cId="4236142939" sldId="303"/>
            <ac:spMk id="14" creationId="{220D2BFB-5EDD-BFE4-9A7D-B9690596F61D}"/>
          </ac:spMkLst>
        </pc:spChg>
        <pc:spChg chg="add mod">
          <ac:chgData name="준혁 김" userId="76f40335d464ac48" providerId="LiveId" clId="{A22468F0-84DD-4C95-9531-3D735BE277EF}" dt="2024-02-14T03:27:10.141" v="2519"/>
          <ac:spMkLst>
            <pc:docMk/>
            <pc:sldMk cId="4236142939" sldId="303"/>
            <ac:spMk id="15" creationId="{32D50C68-7AAD-3B4E-AA9F-B067F1F3D4A6}"/>
          </ac:spMkLst>
        </pc:spChg>
        <pc:spChg chg="add mod">
          <ac:chgData name="준혁 김" userId="76f40335d464ac48" providerId="LiveId" clId="{A22468F0-84DD-4C95-9531-3D735BE277EF}" dt="2024-02-14T05:29:08.183" v="3886" actId="20577"/>
          <ac:spMkLst>
            <pc:docMk/>
            <pc:sldMk cId="4236142939" sldId="303"/>
            <ac:spMk id="16" creationId="{9F3185A0-A51A-EC46-E5D6-2D0B1AF0AC8D}"/>
          </ac:spMkLst>
        </pc:spChg>
        <pc:spChg chg="add del">
          <ac:chgData name="준혁 김" userId="76f40335d464ac48" providerId="LiveId" clId="{A22468F0-84DD-4C95-9531-3D735BE277EF}" dt="2024-02-14T04:46:58.530" v="3266" actId="22"/>
          <ac:spMkLst>
            <pc:docMk/>
            <pc:sldMk cId="4236142939" sldId="303"/>
            <ac:spMk id="18" creationId="{5F43B9AD-90C0-A676-FCC0-BC387FE64D3A}"/>
          </ac:spMkLst>
        </pc:spChg>
        <pc:picChg chg="add del mod">
          <ac:chgData name="준혁 김" userId="76f40335d464ac48" providerId="LiveId" clId="{A22468F0-84DD-4C95-9531-3D735BE277EF}" dt="2024-02-14T03:06:46.603" v="2075" actId="21"/>
          <ac:picMkLst>
            <pc:docMk/>
            <pc:sldMk cId="4236142939" sldId="303"/>
            <ac:picMk id="2" creationId="{8E7A299F-EC1C-69F7-688E-C36DCA3D13D7}"/>
          </ac:picMkLst>
        </pc:picChg>
        <pc:picChg chg="del">
          <ac:chgData name="준혁 김" userId="76f40335d464ac48" providerId="LiveId" clId="{A22468F0-84DD-4C95-9531-3D735BE277EF}" dt="2024-02-14T03:05:06.831" v="1996" actId="21"/>
          <ac:picMkLst>
            <pc:docMk/>
            <pc:sldMk cId="4236142939" sldId="303"/>
            <ac:picMk id="3" creationId="{98A93943-0CFD-7491-66B9-584A7029AE9A}"/>
          </ac:picMkLst>
        </pc:picChg>
        <pc:picChg chg="add mod">
          <ac:chgData name="준혁 김" userId="76f40335d464ac48" providerId="LiveId" clId="{A22468F0-84DD-4C95-9531-3D735BE277EF}" dt="2024-02-14T06:15:37.080" v="4921" actId="1076"/>
          <ac:picMkLst>
            <pc:docMk/>
            <pc:sldMk cId="4236142939" sldId="303"/>
            <ac:picMk id="6" creationId="{B6069DF8-D7F6-7997-64B8-D651C9DE1BFB}"/>
          </ac:picMkLst>
        </pc:picChg>
        <pc:picChg chg="del">
          <ac:chgData name="준혁 김" userId="76f40335d464ac48" providerId="LiveId" clId="{A22468F0-84DD-4C95-9531-3D735BE277EF}" dt="2024-02-14T03:05:07.529" v="1997" actId="21"/>
          <ac:picMkLst>
            <pc:docMk/>
            <pc:sldMk cId="4236142939" sldId="303"/>
            <ac:picMk id="20" creationId="{1C89090C-8676-2A27-B81E-BFE594C50369}"/>
          </ac:picMkLst>
        </pc:picChg>
        <pc:cxnChg chg="del">
          <ac:chgData name="준혁 김" userId="76f40335d464ac48" providerId="LiveId" clId="{A22468F0-84DD-4C95-9531-3D735BE277EF}" dt="2024-02-14T04:59:21.061" v="3396" actId="21"/>
          <ac:cxnSpMkLst>
            <pc:docMk/>
            <pc:sldMk cId="4236142939" sldId="303"/>
            <ac:cxnSpMk id="11" creationId="{4CCDEFE8-8DF2-9AE5-9B08-07C03D8CA2D3}"/>
          </ac:cxnSpMkLst>
        </pc:cxnChg>
        <pc:cxnChg chg="add del mod">
          <ac:chgData name="준혁 김" userId="76f40335d464ac48" providerId="LiveId" clId="{A22468F0-84DD-4C95-9531-3D735BE277EF}" dt="2024-02-14T05:07:26.875" v="3544" actId="21"/>
          <ac:cxnSpMkLst>
            <pc:docMk/>
            <pc:sldMk cId="4236142939" sldId="303"/>
            <ac:cxnSpMk id="19" creationId="{221E360B-A4AC-F7D1-3599-53620367CCCA}"/>
          </ac:cxnSpMkLst>
        </pc:cxnChg>
        <pc:cxnChg chg="add del mod">
          <ac:chgData name="준혁 김" userId="76f40335d464ac48" providerId="LiveId" clId="{A22468F0-84DD-4C95-9531-3D735BE277EF}" dt="2024-02-14T05:28:15.251" v="3874" actId="478"/>
          <ac:cxnSpMkLst>
            <pc:docMk/>
            <pc:sldMk cId="4236142939" sldId="303"/>
            <ac:cxnSpMk id="21" creationId="{14E45783-FE57-DD5F-CCE6-C5DA9C6C5A40}"/>
          </ac:cxnSpMkLst>
        </pc:cxnChg>
        <pc:cxnChg chg="add mod">
          <ac:chgData name="준혁 김" userId="76f40335d464ac48" providerId="LiveId" clId="{A22468F0-84DD-4C95-9531-3D735BE277EF}" dt="2024-02-14T05:31:47.649" v="3981"/>
          <ac:cxnSpMkLst>
            <pc:docMk/>
            <pc:sldMk cId="4236142939" sldId="303"/>
            <ac:cxnSpMk id="22" creationId="{9CAADAA5-F0B5-B2CF-4DD6-C532040FE2EB}"/>
          </ac:cxnSpMkLst>
        </pc:cxnChg>
      </pc:sldChg>
      <pc:sldChg chg="addSp delSp modSp add mod ord">
        <pc:chgData name="준혁 김" userId="76f40335d464ac48" providerId="LiveId" clId="{A22468F0-84DD-4C95-9531-3D735BE277EF}" dt="2024-02-15T08:30:24.032" v="8347" actId="20577"/>
        <pc:sldMkLst>
          <pc:docMk/>
          <pc:sldMk cId="1139001018" sldId="304"/>
        </pc:sldMkLst>
        <pc:spChg chg="del mod">
          <ac:chgData name="준혁 김" userId="76f40335d464ac48" providerId="LiveId" clId="{A22468F0-84DD-4C95-9531-3D735BE277EF}" dt="2024-02-14T03:16:36.564" v="2288" actId="21"/>
          <ac:spMkLst>
            <pc:docMk/>
            <pc:sldMk cId="1139001018" sldId="304"/>
            <ac:spMk id="4" creationId="{26E4F967-BCE2-E088-7DBF-4C02CC2A430D}"/>
          </ac:spMkLst>
        </pc:spChg>
        <pc:spChg chg="del mod">
          <ac:chgData name="준혁 김" userId="76f40335d464ac48" providerId="LiveId" clId="{A22468F0-84DD-4C95-9531-3D735BE277EF}" dt="2024-02-14T03:28:04.383" v="2569" actId="21"/>
          <ac:spMkLst>
            <pc:docMk/>
            <pc:sldMk cId="1139001018" sldId="304"/>
            <ac:spMk id="7" creationId="{814082D3-A7EA-A91D-3CB1-7C87C5CD7BF9}"/>
          </ac:spMkLst>
        </pc:spChg>
        <pc:spChg chg="mod">
          <ac:chgData name="준혁 김" userId="76f40335d464ac48" providerId="LiveId" clId="{A22468F0-84DD-4C95-9531-3D735BE277EF}" dt="2024-02-14T05:29:13.950" v="3888" actId="20577"/>
          <ac:spMkLst>
            <pc:docMk/>
            <pc:sldMk cId="1139001018" sldId="304"/>
            <ac:spMk id="9" creationId="{E69AD873-3C09-848B-8154-362AB1A93476}"/>
          </ac:spMkLst>
        </pc:spChg>
        <pc:spChg chg="mod">
          <ac:chgData name="준혁 김" userId="76f40335d464ac48" providerId="LiveId" clId="{A22468F0-84DD-4C95-9531-3D735BE277EF}" dt="2024-02-14T05:29:11.976" v="3887" actId="20577"/>
          <ac:spMkLst>
            <pc:docMk/>
            <pc:sldMk cId="1139001018" sldId="304"/>
            <ac:spMk id="10" creationId="{F9601E03-C750-FA6F-3A61-7154165B2A3B}"/>
          </ac:spMkLst>
        </pc:spChg>
        <pc:spChg chg="add mod">
          <ac:chgData name="준혁 김" userId="76f40335d464ac48" providerId="LiveId" clId="{A22468F0-84DD-4C95-9531-3D735BE277EF}" dt="2024-02-15T08:30:24.032" v="8347" actId="20577"/>
          <ac:spMkLst>
            <pc:docMk/>
            <pc:sldMk cId="1139001018" sldId="304"/>
            <ac:spMk id="13" creationId="{711F87F4-8146-623F-8A58-281A955560D5}"/>
          </ac:spMkLst>
        </pc:spChg>
        <pc:spChg chg="mod">
          <ac:chgData name="준혁 김" userId="76f40335d464ac48" providerId="LiveId" clId="{A22468F0-84DD-4C95-9531-3D735BE277EF}" dt="2024-02-14T05:28:12.318" v="3873"/>
          <ac:spMkLst>
            <pc:docMk/>
            <pc:sldMk cId="1139001018" sldId="304"/>
            <ac:spMk id="14" creationId="{3EC7A7A7-23F4-80BC-8C49-F1B3764043C8}"/>
          </ac:spMkLst>
        </pc:spChg>
        <pc:spChg chg="add mod">
          <ac:chgData name="준혁 김" userId="76f40335d464ac48" providerId="LiveId" clId="{A22468F0-84DD-4C95-9531-3D735BE277EF}" dt="2024-02-14T05:29:22.911" v="3893" actId="20577"/>
          <ac:spMkLst>
            <pc:docMk/>
            <pc:sldMk cId="1139001018" sldId="304"/>
            <ac:spMk id="15" creationId="{F5714F80-BE55-567D-D880-3D61F5698439}"/>
          </ac:spMkLst>
        </pc:spChg>
        <pc:graphicFrameChg chg="add del mod modGraphic">
          <ac:chgData name="준혁 김" userId="76f40335d464ac48" providerId="LiveId" clId="{A22468F0-84DD-4C95-9531-3D735BE277EF}" dt="2024-02-15T07:39:34.416" v="7459"/>
          <ac:graphicFrameMkLst>
            <pc:docMk/>
            <pc:sldMk cId="1139001018" sldId="304"/>
            <ac:graphicFrameMk id="2" creationId="{775BB282-BB40-2F02-367B-3F6F504CD0D8}"/>
          </ac:graphicFrameMkLst>
        </pc:graphicFrameChg>
        <pc:picChg chg="add del mod">
          <ac:chgData name="준혁 김" userId="76f40335d464ac48" providerId="LiveId" clId="{A22468F0-84DD-4C95-9531-3D735BE277EF}" dt="2024-02-15T07:30:57.861" v="7309" actId="21"/>
          <ac:picMkLst>
            <pc:docMk/>
            <pc:sldMk cId="1139001018" sldId="304"/>
            <ac:picMk id="3" creationId="{C19BE989-6B59-C8EA-39DD-9EFFA1B61EFF}"/>
          </ac:picMkLst>
        </pc:picChg>
        <pc:picChg chg="del">
          <ac:chgData name="준혁 김" userId="76f40335d464ac48" providerId="LiveId" clId="{A22468F0-84DD-4C95-9531-3D735BE277EF}" dt="2024-02-14T03:08:20.518" v="2146" actId="21"/>
          <ac:picMkLst>
            <pc:docMk/>
            <pc:sldMk cId="1139001018" sldId="304"/>
            <ac:picMk id="6" creationId="{B2EE1015-89CE-6579-1A64-84D0A06F175F}"/>
          </ac:picMkLst>
        </pc:picChg>
        <pc:picChg chg="add del">
          <ac:chgData name="준혁 김" userId="76f40335d464ac48" providerId="LiveId" clId="{A22468F0-84DD-4C95-9531-3D735BE277EF}" dt="2024-02-14T03:09:36.119" v="2156" actId="21"/>
          <ac:picMkLst>
            <pc:docMk/>
            <pc:sldMk cId="1139001018" sldId="304"/>
            <ac:picMk id="12" creationId="{F5391916-B398-C07E-28DB-C3DA6EC2089B}"/>
          </ac:picMkLst>
        </pc:picChg>
        <pc:cxnChg chg="del">
          <ac:chgData name="준혁 김" userId="76f40335d464ac48" providerId="LiveId" clId="{A22468F0-84DD-4C95-9531-3D735BE277EF}" dt="2024-02-14T04:59:28.622" v="3398" actId="478"/>
          <ac:cxnSpMkLst>
            <pc:docMk/>
            <pc:sldMk cId="1139001018" sldId="304"/>
            <ac:cxnSpMk id="11" creationId="{36E514D4-813E-30FB-E9C7-F814FBF4D6B2}"/>
          </ac:cxnSpMkLst>
        </pc:cxnChg>
        <pc:cxnChg chg="add del mod">
          <ac:chgData name="준혁 김" userId="76f40335d464ac48" providerId="LiveId" clId="{A22468F0-84DD-4C95-9531-3D735BE277EF}" dt="2024-02-14T05:07:44.025" v="3549" actId="21"/>
          <ac:cxnSpMkLst>
            <pc:docMk/>
            <pc:sldMk cId="1139001018" sldId="304"/>
            <ac:cxnSpMk id="16" creationId="{05163E7F-1CEE-5EC8-63F1-9A8CAF695117}"/>
          </ac:cxnSpMkLst>
        </pc:cxnChg>
        <pc:cxnChg chg="add del mod">
          <ac:chgData name="준혁 김" userId="76f40335d464ac48" providerId="LiveId" clId="{A22468F0-84DD-4C95-9531-3D735BE277EF}" dt="2024-02-14T05:28:10.211" v="3872" actId="478"/>
          <ac:cxnSpMkLst>
            <pc:docMk/>
            <pc:sldMk cId="1139001018" sldId="304"/>
            <ac:cxnSpMk id="17" creationId="{D9B92420-865A-0232-22FC-FF50BF1A3B10}"/>
          </ac:cxnSpMkLst>
        </pc:cxnChg>
        <pc:cxnChg chg="add mod">
          <ac:chgData name="준혁 김" userId="76f40335d464ac48" providerId="LiveId" clId="{A22468F0-84DD-4C95-9531-3D735BE277EF}" dt="2024-02-14T05:31:44.433" v="3980"/>
          <ac:cxnSpMkLst>
            <pc:docMk/>
            <pc:sldMk cId="1139001018" sldId="304"/>
            <ac:cxnSpMk id="18" creationId="{E9F174F4-486E-41CB-39B4-35ABD0F87243}"/>
          </ac:cxnSpMkLst>
        </pc:cxnChg>
      </pc:sldChg>
      <pc:sldChg chg="addSp delSp modSp add mod ord">
        <pc:chgData name="준혁 김" userId="76f40335d464ac48" providerId="LiveId" clId="{A22468F0-84DD-4C95-9531-3D735BE277EF}" dt="2024-02-15T07:42:30.456" v="7487"/>
        <pc:sldMkLst>
          <pc:docMk/>
          <pc:sldMk cId="3071190142" sldId="305"/>
        </pc:sldMkLst>
        <pc:spChg chg="add del mod">
          <ac:chgData name="준혁 김" userId="76f40335d464ac48" providerId="LiveId" clId="{A22468F0-84DD-4C95-9531-3D735BE277EF}" dt="2024-02-15T07:41:06.184" v="7468" actId="21"/>
          <ac:spMkLst>
            <pc:docMk/>
            <pc:sldMk cId="3071190142" sldId="305"/>
            <ac:spMk id="4" creationId="{370A1098-5AB2-203F-4A48-D47E5492E0E7}"/>
          </ac:spMkLst>
        </pc:spChg>
        <pc:spChg chg="del mod">
          <ac:chgData name="준혁 김" userId="76f40335d464ac48" providerId="LiveId" clId="{A22468F0-84DD-4C95-9531-3D735BE277EF}" dt="2024-02-14T03:10:23.952" v="2168" actId="21"/>
          <ac:spMkLst>
            <pc:docMk/>
            <pc:sldMk cId="3071190142" sldId="305"/>
            <ac:spMk id="4" creationId="{4385644A-6B92-C95F-F6B1-DCD3AC949590}"/>
          </ac:spMkLst>
        </pc:spChg>
        <pc:spChg chg="add del mod">
          <ac:chgData name="준혁 김" userId="76f40335d464ac48" providerId="LiveId" clId="{A22468F0-84DD-4C95-9531-3D735BE277EF}" dt="2024-02-14T03:16:51.647" v="2327" actId="21"/>
          <ac:spMkLst>
            <pc:docMk/>
            <pc:sldMk cId="3071190142" sldId="305"/>
            <ac:spMk id="5" creationId="{302CC8AD-D7B2-FD70-AA78-8A6F69943424}"/>
          </ac:spMkLst>
        </pc:spChg>
        <pc:spChg chg="add del mod">
          <ac:chgData name="준혁 김" userId="76f40335d464ac48" providerId="LiveId" clId="{A22468F0-84DD-4C95-9531-3D735BE277EF}" dt="2024-02-15T07:39:56.112" v="7463" actId="21"/>
          <ac:spMkLst>
            <pc:docMk/>
            <pc:sldMk cId="3071190142" sldId="305"/>
            <ac:spMk id="6" creationId="{D484AD74-B2B7-4723-29B8-12DD22816E3D}"/>
          </ac:spMkLst>
        </pc:spChg>
        <pc:spChg chg="del mod">
          <ac:chgData name="준혁 김" userId="76f40335d464ac48" providerId="LiveId" clId="{A22468F0-84DD-4C95-9531-3D735BE277EF}" dt="2024-02-14T03:28:32.226" v="2602" actId="21"/>
          <ac:spMkLst>
            <pc:docMk/>
            <pc:sldMk cId="3071190142" sldId="305"/>
            <ac:spMk id="7" creationId="{E299D6FF-ED90-F92A-ACDD-0759ED3C9BA0}"/>
          </ac:spMkLst>
        </pc:spChg>
        <pc:spChg chg="mod">
          <ac:chgData name="준혁 김" userId="76f40335d464ac48" providerId="LiveId" clId="{A22468F0-84DD-4C95-9531-3D735BE277EF}" dt="2024-02-15T07:39:46.875" v="7461"/>
          <ac:spMkLst>
            <pc:docMk/>
            <pc:sldMk cId="3071190142" sldId="305"/>
            <ac:spMk id="8" creationId="{43BDC57D-0F1E-434A-A8B8-15416BDB762A}"/>
          </ac:spMkLst>
        </pc:spChg>
        <pc:spChg chg="mod">
          <ac:chgData name="준혁 김" userId="76f40335d464ac48" providerId="LiveId" clId="{A22468F0-84DD-4C95-9531-3D735BE277EF}" dt="2024-02-14T05:29:30.719" v="3895" actId="20577"/>
          <ac:spMkLst>
            <pc:docMk/>
            <pc:sldMk cId="3071190142" sldId="305"/>
            <ac:spMk id="9" creationId="{B41A0E53-6493-DA00-9F9F-95D5685537CE}"/>
          </ac:spMkLst>
        </pc:spChg>
        <pc:spChg chg="mod">
          <ac:chgData name="준혁 김" userId="76f40335d464ac48" providerId="LiveId" clId="{A22468F0-84DD-4C95-9531-3D735BE277EF}" dt="2024-02-14T05:29:28.186" v="3894" actId="20577"/>
          <ac:spMkLst>
            <pc:docMk/>
            <pc:sldMk cId="3071190142" sldId="305"/>
            <ac:spMk id="10" creationId="{909B3F8C-1265-F4E8-7CCF-B7B4F2F2E184}"/>
          </ac:spMkLst>
        </pc:spChg>
        <pc:spChg chg="add mod">
          <ac:chgData name="준혁 김" userId="76f40335d464ac48" providerId="LiveId" clId="{A22468F0-84DD-4C95-9531-3D735BE277EF}" dt="2024-02-14T05:29:35.792" v="3898" actId="20577"/>
          <ac:spMkLst>
            <pc:docMk/>
            <pc:sldMk cId="3071190142" sldId="305"/>
            <ac:spMk id="13" creationId="{F0D11CA2-7042-9A07-E75C-B3388BDE7486}"/>
          </ac:spMkLst>
        </pc:spChg>
        <pc:spChg chg="mod">
          <ac:chgData name="준혁 김" userId="76f40335d464ac48" providerId="LiveId" clId="{A22468F0-84DD-4C95-9531-3D735BE277EF}" dt="2024-02-14T05:28:02.954" v="3870"/>
          <ac:spMkLst>
            <pc:docMk/>
            <pc:sldMk cId="3071190142" sldId="305"/>
            <ac:spMk id="14" creationId="{454ED546-3210-383D-AC24-47D141533D97}"/>
          </ac:spMkLst>
        </pc:spChg>
        <pc:graphicFrameChg chg="add mod modGraphic">
          <ac:chgData name="준혁 김" userId="76f40335d464ac48" providerId="LiveId" clId="{A22468F0-84DD-4C95-9531-3D735BE277EF}" dt="2024-02-15T07:42:30.456" v="7487"/>
          <ac:graphicFrameMkLst>
            <pc:docMk/>
            <pc:sldMk cId="3071190142" sldId="305"/>
            <ac:graphicFrameMk id="3" creationId="{B7A0A090-42C5-5824-8573-1FC30138E43F}"/>
          </ac:graphicFrameMkLst>
        </pc:graphicFrameChg>
        <pc:picChg chg="add del mod">
          <ac:chgData name="준혁 김" userId="76f40335d464ac48" providerId="LiveId" clId="{A22468F0-84DD-4C95-9531-3D735BE277EF}" dt="2024-02-15T07:30:55.602" v="7308" actId="21"/>
          <ac:picMkLst>
            <pc:docMk/>
            <pc:sldMk cId="3071190142" sldId="305"/>
            <ac:picMk id="2" creationId="{312EC66E-E55F-DDFB-67E3-C53313B67741}"/>
          </ac:picMkLst>
        </pc:picChg>
        <pc:picChg chg="del">
          <ac:chgData name="준혁 김" userId="76f40335d464ac48" providerId="LiveId" clId="{A22468F0-84DD-4C95-9531-3D735BE277EF}" dt="2024-02-14T03:09:30.398" v="2152" actId="21"/>
          <ac:picMkLst>
            <pc:docMk/>
            <pc:sldMk cId="3071190142" sldId="305"/>
            <ac:picMk id="3" creationId="{B19485D8-1791-CE8B-60E9-F82E45B50A7B}"/>
          </ac:picMkLst>
        </pc:picChg>
        <pc:picChg chg="del">
          <ac:chgData name="준혁 김" userId="76f40335d464ac48" providerId="LiveId" clId="{A22468F0-84DD-4C95-9531-3D735BE277EF}" dt="2024-02-14T03:09:26.180" v="2151" actId="21"/>
          <ac:picMkLst>
            <pc:docMk/>
            <pc:sldMk cId="3071190142" sldId="305"/>
            <ac:picMk id="12" creationId="{DB643109-31CA-6D0B-8314-5B99D1A74788}"/>
          </ac:picMkLst>
        </pc:picChg>
        <pc:cxnChg chg="add del">
          <ac:chgData name="준혁 김" userId="76f40335d464ac48" providerId="LiveId" clId="{A22468F0-84DD-4C95-9531-3D735BE277EF}" dt="2024-02-14T05:28:04.527" v="3871" actId="478"/>
          <ac:cxnSpMkLst>
            <pc:docMk/>
            <pc:sldMk cId="3071190142" sldId="305"/>
            <ac:cxnSpMk id="11" creationId="{8453B441-E20A-2DC7-C000-758122F72ECE}"/>
          </ac:cxnSpMkLst>
        </pc:cxnChg>
        <pc:cxnChg chg="add mod">
          <ac:chgData name="준혁 김" userId="76f40335d464ac48" providerId="LiveId" clId="{A22468F0-84DD-4C95-9531-3D735BE277EF}" dt="2024-02-14T05:00:09.397" v="3410"/>
          <ac:cxnSpMkLst>
            <pc:docMk/>
            <pc:sldMk cId="3071190142" sldId="305"/>
            <ac:cxnSpMk id="15" creationId="{8A543FE4-48E7-5BF1-E363-62844981D168}"/>
          </ac:cxnSpMkLst>
        </pc:cxnChg>
        <pc:cxnChg chg="add mod">
          <ac:chgData name="준혁 김" userId="76f40335d464ac48" providerId="LiveId" clId="{A22468F0-84DD-4C95-9531-3D735BE277EF}" dt="2024-02-14T05:31:42.496" v="3979"/>
          <ac:cxnSpMkLst>
            <pc:docMk/>
            <pc:sldMk cId="3071190142" sldId="305"/>
            <ac:cxnSpMk id="16" creationId="{08CD0EDA-6B9B-412E-73E8-1729DC9699A0}"/>
          </ac:cxnSpMkLst>
        </pc:cxnChg>
      </pc:sldChg>
      <pc:sldChg chg="delSp add del mod">
        <pc:chgData name="준혁 김" userId="76f40335d464ac48" providerId="LiveId" clId="{A22468F0-84DD-4C95-9531-3D735BE277EF}" dt="2024-02-14T05:26:38.419" v="3850" actId="47"/>
        <pc:sldMkLst>
          <pc:docMk/>
          <pc:sldMk cId="1662034702" sldId="306"/>
        </pc:sldMkLst>
        <pc:spChg chg="del">
          <ac:chgData name="준혁 김" userId="76f40335d464ac48" providerId="LiveId" clId="{A22468F0-84DD-4C95-9531-3D735BE277EF}" dt="2024-02-14T03:17:58.385" v="2332" actId="21"/>
          <ac:spMkLst>
            <pc:docMk/>
            <pc:sldMk cId="1662034702" sldId="306"/>
            <ac:spMk id="3" creationId="{A73436DF-66AB-E4EF-E691-BB42EC91D623}"/>
          </ac:spMkLst>
        </pc:spChg>
        <pc:spChg chg="del">
          <ac:chgData name="준혁 김" userId="76f40335d464ac48" providerId="LiveId" clId="{A22468F0-84DD-4C95-9531-3D735BE277EF}" dt="2024-02-14T03:17:58.385" v="2332" actId="21"/>
          <ac:spMkLst>
            <pc:docMk/>
            <pc:sldMk cId="1662034702" sldId="306"/>
            <ac:spMk id="6" creationId="{E0C70A43-CE08-1FC6-AC30-A44B255C7622}"/>
          </ac:spMkLst>
        </pc:spChg>
        <pc:spChg chg="del">
          <ac:chgData name="준혁 김" userId="76f40335d464ac48" providerId="LiveId" clId="{A22468F0-84DD-4C95-9531-3D735BE277EF}" dt="2024-02-14T03:17:58.385" v="2332" actId="21"/>
          <ac:spMkLst>
            <pc:docMk/>
            <pc:sldMk cId="1662034702" sldId="306"/>
            <ac:spMk id="9" creationId="{28DF7AFF-6C3C-1E55-8FD0-588BE8A638AE}"/>
          </ac:spMkLst>
        </pc:spChg>
        <pc:spChg chg="del">
          <ac:chgData name="준혁 김" userId="76f40335d464ac48" providerId="LiveId" clId="{A22468F0-84DD-4C95-9531-3D735BE277EF}" dt="2024-02-14T03:18:00.167" v="2333" actId="21"/>
          <ac:spMkLst>
            <pc:docMk/>
            <pc:sldMk cId="1662034702" sldId="306"/>
            <ac:spMk id="15" creationId="{7F5CC7CF-1913-CDE6-BDCC-37159C7BB0B2}"/>
          </ac:spMkLst>
        </pc:spChg>
        <pc:spChg chg="del">
          <ac:chgData name="준혁 김" userId="76f40335d464ac48" providerId="LiveId" clId="{A22468F0-84DD-4C95-9531-3D735BE277EF}" dt="2024-02-14T03:17:58.385" v="2332" actId="21"/>
          <ac:spMkLst>
            <pc:docMk/>
            <pc:sldMk cId="1662034702" sldId="306"/>
            <ac:spMk id="16" creationId="{1A068358-D223-D199-2EAB-0194A1629E55}"/>
          </ac:spMkLst>
        </pc:spChg>
        <pc:spChg chg="del">
          <ac:chgData name="준혁 김" userId="76f40335d464ac48" providerId="LiveId" clId="{A22468F0-84DD-4C95-9531-3D735BE277EF}" dt="2024-02-14T03:17:58.385" v="2332" actId="21"/>
          <ac:spMkLst>
            <pc:docMk/>
            <pc:sldMk cId="1662034702" sldId="306"/>
            <ac:spMk id="18" creationId="{DB7C3BE4-311A-9E7F-B88F-2EE14068D5A5}"/>
          </ac:spMkLst>
        </pc:spChg>
        <pc:spChg chg="del">
          <ac:chgData name="준혁 김" userId="76f40335d464ac48" providerId="LiveId" clId="{A22468F0-84DD-4C95-9531-3D735BE277EF}" dt="2024-02-14T03:17:58.385" v="2332" actId="21"/>
          <ac:spMkLst>
            <pc:docMk/>
            <pc:sldMk cId="1662034702" sldId="306"/>
            <ac:spMk id="19" creationId="{A9E08F60-28DE-16B2-FD26-E8602395F461}"/>
          </ac:spMkLst>
        </pc:spChg>
        <pc:spChg chg="del">
          <ac:chgData name="준혁 김" userId="76f40335d464ac48" providerId="LiveId" clId="{A22468F0-84DD-4C95-9531-3D735BE277EF}" dt="2024-02-14T03:17:58.385" v="2332" actId="21"/>
          <ac:spMkLst>
            <pc:docMk/>
            <pc:sldMk cId="1662034702" sldId="306"/>
            <ac:spMk id="20" creationId="{49743041-D089-156A-3FDE-A069E67FEF0D}"/>
          </ac:spMkLst>
        </pc:spChg>
        <pc:spChg chg="del">
          <ac:chgData name="준혁 김" userId="76f40335d464ac48" providerId="LiveId" clId="{A22468F0-84DD-4C95-9531-3D735BE277EF}" dt="2024-02-14T03:17:58.385" v="2332" actId="21"/>
          <ac:spMkLst>
            <pc:docMk/>
            <pc:sldMk cId="1662034702" sldId="306"/>
            <ac:spMk id="21" creationId="{CF4C53AD-FE03-E47E-0E1A-E07AEED07050}"/>
          </ac:spMkLst>
        </pc:spChg>
      </pc:sldChg>
      <pc:sldChg chg="add del">
        <pc:chgData name="준혁 김" userId="76f40335d464ac48" providerId="LiveId" clId="{A22468F0-84DD-4C95-9531-3D735BE277EF}" dt="2024-02-14T03:17:44.751" v="2330" actId="2890"/>
        <pc:sldMkLst>
          <pc:docMk/>
          <pc:sldMk cId="2878066115" sldId="306"/>
        </pc:sldMkLst>
      </pc:sldChg>
      <pc:sldChg chg="delSp add del mod">
        <pc:chgData name="준혁 김" userId="76f40335d464ac48" providerId="LiveId" clId="{A22468F0-84DD-4C95-9531-3D735BE277EF}" dt="2024-02-14T04:21:35.193" v="2657" actId="2696"/>
        <pc:sldMkLst>
          <pc:docMk/>
          <pc:sldMk cId="35749484" sldId="307"/>
        </pc:sldMkLst>
        <pc:spChg chg="del">
          <ac:chgData name="준혁 김" userId="76f40335d464ac48" providerId="LiveId" clId="{A22468F0-84DD-4C95-9531-3D735BE277EF}" dt="2024-02-14T04:20:59.230" v="2610" actId="21"/>
          <ac:spMkLst>
            <pc:docMk/>
            <pc:sldMk cId="35749484" sldId="307"/>
            <ac:spMk id="6" creationId="{D839DBFB-4FD8-268D-C7E3-AA29F778620B}"/>
          </ac:spMkLst>
        </pc:spChg>
        <pc:picChg chg="del">
          <ac:chgData name="준혁 김" userId="76f40335d464ac48" providerId="LiveId" clId="{A22468F0-84DD-4C95-9531-3D735BE277EF}" dt="2024-02-14T04:20:57.679" v="2609" actId="21"/>
          <ac:picMkLst>
            <pc:docMk/>
            <pc:sldMk cId="35749484" sldId="307"/>
            <ac:picMk id="2" creationId="{A6C25264-3805-4954-71A0-C135C929B085}"/>
          </ac:picMkLst>
        </pc:picChg>
      </pc:sldChg>
      <pc:sldChg chg="add del setBg">
        <pc:chgData name="준혁 김" userId="76f40335d464ac48" providerId="LiveId" clId="{A22468F0-84DD-4C95-9531-3D735BE277EF}" dt="2024-02-14T03:21:29.756" v="2348"/>
        <pc:sldMkLst>
          <pc:docMk/>
          <pc:sldMk cId="102008642" sldId="307"/>
        </pc:sldMkLst>
      </pc:sldChg>
      <pc:sldChg chg="add del setBg">
        <pc:chgData name="준혁 김" userId="76f40335d464ac48" providerId="LiveId" clId="{A22468F0-84DD-4C95-9531-3D735BE277EF}" dt="2024-02-14T04:20:50.585" v="2607"/>
        <pc:sldMkLst>
          <pc:docMk/>
          <pc:sldMk cId="583316495" sldId="307"/>
        </pc:sldMkLst>
      </pc:sldChg>
      <pc:sldChg chg="addSp delSp modSp add mod ord">
        <pc:chgData name="준혁 김" userId="76f40335d464ac48" providerId="LiveId" clId="{A22468F0-84DD-4C95-9531-3D735BE277EF}" dt="2024-02-15T10:01:07.319" v="9704" actId="20577"/>
        <pc:sldMkLst>
          <pc:docMk/>
          <pc:sldMk cId="562756136" sldId="308"/>
        </pc:sldMkLst>
        <pc:spChg chg="add del mod">
          <ac:chgData name="준혁 김" userId="76f40335d464ac48" providerId="LiveId" clId="{A22468F0-84DD-4C95-9531-3D735BE277EF}" dt="2024-02-14T05:31:04.009" v="3969" actId="478"/>
          <ac:spMkLst>
            <pc:docMk/>
            <pc:sldMk cId="562756136" sldId="308"/>
            <ac:spMk id="3" creationId="{28166364-3823-92D7-0928-6A46E4EE9B2B}"/>
          </ac:spMkLst>
        </pc:spChg>
        <pc:spChg chg="add del mod">
          <ac:chgData name="준혁 김" userId="76f40335d464ac48" providerId="LiveId" clId="{A22468F0-84DD-4C95-9531-3D735BE277EF}" dt="2024-02-15T10:01:05.007" v="9701" actId="478"/>
          <ac:spMkLst>
            <pc:docMk/>
            <pc:sldMk cId="562756136" sldId="308"/>
            <ac:spMk id="7" creationId="{F862E8A5-D5E6-D7CD-6FD3-9A9BFFD68B74}"/>
          </ac:spMkLst>
        </pc:spChg>
        <pc:spChg chg="mod">
          <ac:chgData name="준혁 김" userId="76f40335d464ac48" providerId="LiveId" clId="{A22468F0-84DD-4C95-9531-3D735BE277EF}" dt="2024-02-14T05:26:16.491" v="3844" actId="20577"/>
          <ac:spMkLst>
            <pc:docMk/>
            <pc:sldMk cId="562756136" sldId="308"/>
            <ac:spMk id="9" creationId="{793DB3F2-9AB7-BC26-C468-7148B4CACD7F}"/>
          </ac:spMkLst>
        </pc:spChg>
        <pc:spChg chg="del mod">
          <ac:chgData name="준혁 김" userId="76f40335d464ac48" providerId="LiveId" clId="{A22468F0-84DD-4C95-9531-3D735BE277EF}" dt="2024-02-14T05:23:20.932" v="3799" actId="478"/>
          <ac:spMkLst>
            <pc:docMk/>
            <pc:sldMk cId="562756136" sldId="308"/>
            <ac:spMk id="10" creationId="{33310DAE-6B80-35BE-315E-BE1B1B31D59F}"/>
          </ac:spMkLst>
        </pc:spChg>
        <pc:spChg chg="add mod">
          <ac:chgData name="준혁 김" userId="76f40335d464ac48" providerId="LiveId" clId="{A22468F0-84DD-4C95-9531-3D735BE277EF}" dt="2024-02-15T07:43:42.559" v="7528" actId="20577"/>
          <ac:spMkLst>
            <pc:docMk/>
            <pc:sldMk cId="562756136" sldId="308"/>
            <ac:spMk id="10" creationId="{BCC4D307-E52C-E27A-3E5E-72CFBFAE28A6}"/>
          </ac:spMkLst>
        </pc:spChg>
        <pc:spChg chg="add mod">
          <ac:chgData name="준혁 김" userId="76f40335d464ac48" providerId="LiveId" clId="{A22468F0-84DD-4C95-9531-3D735BE277EF}" dt="2024-02-15T07:43:53.245" v="7541" actId="20577"/>
          <ac:spMkLst>
            <pc:docMk/>
            <pc:sldMk cId="562756136" sldId="308"/>
            <ac:spMk id="11" creationId="{E86F7D9A-9D30-6747-7EFC-1BC1A408812A}"/>
          </ac:spMkLst>
        </pc:spChg>
        <pc:spChg chg="mod">
          <ac:chgData name="준혁 김" userId="76f40335d464ac48" providerId="LiveId" clId="{A22468F0-84DD-4C95-9531-3D735BE277EF}" dt="2024-02-15T07:11:32.679" v="6856" actId="207"/>
          <ac:spMkLst>
            <pc:docMk/>
            <pc:sldMk cId="562756136" sldId="308"/>
            <ac:spMk id="13" creationId="{BCC585CD-C8D1-CE87-B9A0-EA30193BA7F4}"/>
          </ac:spMkLst>
        </pc:spChg>
        <pc:spChg chg="mod">
          <ac:chgData name="준혁 김" userId="76f40335d464ac48" providerId="LiveId" clId="{A22468F0-84DD-4C95-9531-3D735BE277EF}" dt="2024-02-14T05:26:20.652" v="3845" actId="14100"/>
          <ac:spMkLst>
            <pc:docMk/>
            <pc:sldMk cId="562756136" sldId="308"/>
            <ac:spMk id="14" creationId="{A486F9FD-BA4A-4C0B-0936-CEFE56E472F7}"/>
          </ac:spMkLst>
        </pc:spChg>
        <pc:spChg chg="add mod">
          <ac:chgData name="준혁 김" userId="76f40335d464ac48" providerId="LiveId" clId="{A22468F0-84DD-4C95-9531-3D735BE277EF}" dt="2024-02-15T07:44:37.977" v="7552" actId="1036"/>
          <ac:spMkLst>
            <pc:docMk/>
            <pc:sldMk cId="562756136" sldId="308"/>
            <ac:spMk id="15" creationId="{A5281855-D359-9270-E3E2-6AD7C1EB0F78}"/>
          </ac:spMkLst>
        </pc:spChg>
        <pc:spChg chg="add mod">
          <ac:chgData name="준혁 김" userId="76f40335d464ac48" providerId="LiveId" clId="{A22468F0-84DD-4C95-9531-3D735BE277EF}" dt="2024-02-15T07:44:33.428" v="7551" actId="14100"/>
          <ac:spMkLst>
            <pc:docMk/>
            <pc:sldMk cId="562756136" sldId="308"/>
            <ac:spMk id="16" creationId="{55D2BD91-98D5-B997-CFA1-E52603843269}"/>
          </ac:spMkLst>
        </pc:spChg>
        <pc:spChg chg="add mod">
          <ac:chgData name="준혁 김" userId="76f40335d464ac48" providerId="LiveId" clId="{A22468F0-84DD-4C95-9531-3D735BE277EF}" dt="2024-02-15T10:01:07.319" v="9704" actId="20577"/>
          <ac:spMkLst>
            <pc:docMk/>
            <pc:sldMk cId="562756136" sldId="308"/>
            <ac:spMk id="17" creationId="{8AB19D7E-8C51-1539-A5E9-D95BF426E4CC}"/>
          </ac:spMkLst>
        </pc:spChg>
        <pc:grpChg chg="add mod">
          <ac:chgData name="준혁 김" userId="76f40335d464ac48" providerId="LiveId" clId="{A22468F0-84DD-4C95-9531-3D735BE277EF}" dt="2024-02-14T05:31:08.807" v="3970"/>
          <ac:grpSpMkLst>
            <pc:docMk/>
            <pc:sldMk cId="562756136" sldId="308"/>
            <ac:grpSpMk id="5" creationId="{407BAA0F-41C7-AEFA-2F8B-B0DC4D72922D}"/>
          </ac:grpSpMkLst>
        </pc:grpChg>
        <pc:picChg chg="add mod">
          <ac:chgData name="준혁 김" userId="76f40335d464ac48" providerId="LiveId" clId="{A22468F0-84DD-4C95-9531-3D735BE277EF}" dt="2024-02-15T07:43:29.372" v="7496" actId="1076"/>
          <ac:picMkLst>
            <pc:docMk/>
            <pc:sldMk cId="562756136" sldId="308"/>
            <ac:picMk id="3" creationId="{0C8FE59A-5D1D-B518-9CEA-6FEDE55E7A0D}"/>
          </ac:picMkLst>
        </pc:picChg>
        <pc:picChg chg="mod">
          <ac:chgData name="준혁 김" userId="76f40335d464ac48" providerId="LiveId" clId="{A22468F0-84DD-4C95-9531-3D735BE277EF}" dt="2024-02-14T05:31:08.807" v="3970"/>
          <ac:picMkLst>
            <pc:docMk/>
            <pc:sldMk cId="562756136" sldId="308"/>
            <ac:picMk id="6" creationId="{24D984F8-6A7D-EA28-D28F-67A3CCCD6F1D}"/>
          </ac:picMkLst>
        </pc:picChg>
        <pc:picChg chg="add mod">
          <ac:chgData name="준혁 김" userId="76f40335d464ac48" providerId="LiveId" clId="{A22468F0-84DD-4C95-9531-3D735BE277EF}" dt="2024-02-15T07:44:27.678" v="7549" actId="1076"/>
          <ac:picMkLst>
            <pc:docMk/>
            <pc:sldMk cId="562756136" sldId="308"/>
            <ac:picMk id="6" creationId="{5292AE39-09E5-25D5-EE47-064C8D69FDEF}"/>
          </ac:picMkLst>
        </pc:picChg>
        <pc:picChg chg="add mod">
          <ac:chgData name="준혁 김" userId="76f40335d464ac48" providerId="LiveId" clId="{A22468F0-84DD-4C95-9531-3D735BE277EF}" dt="2024-02-15T07:44:03.270" v="7542"/>
          <ac:picMkLst>
            <pc:docMk/>
            <pc:sldMk cId="562756136" sldId="308"/>
            <ac:picMk id="12" creationId="{BECDA228-4BF2-48B7-B9BC-CB8F951FADD3}"/>
          </ac:picMkLst>
        </pc:picChg>
        <pc:cxnChg chg="add mod">
          <ac:chgData name="준혁 김" userId="76f40335d464ac48" providerId="LiveId" clId="{A22468F0-84DD-4C95-9531-3D735BE277EF}" dt="2024-02-14T05:00:32.506" v="3415"/>
          <ac:cxnSpMkLst>
            <pc:docMk/>
            <pc:sldMk cId="562756136" sldId="308"/>
            <ac:cxnSpMk id="2" creationId="{81BCA622-E53E-E333-BF2E-6BA6AD30BDD2}"/>
          </ac:cxnSpMkLst>
        </pc:cxnChg>
        <pc:cxnChg chg="add mod">
          <ac:chgData name="준혁 김" userId="76f40335d464ac48" providerId="LiveId" clId="{A22468F0-84DD-4C95-9531-3D735BE277EF}" dt="2024-02-14T05:27:21.448" v="3860"/>
          <ac:cxnSpMkLst>
            <pc:docMk/>
            <pc:sldMk cId="562756136" sldId="308"/>
            <ac:cxnSpMk id="4" creationId="{646C140F-1889-5982-DE74-87D82CD7BB0B}"/>
          </ac:cxnSpMkLst>
        </pc:cxnChg>
        <pc:cxnChg chg="add del">
          <ac:chgData name="준혁 김" userId="76f40335d464ac48" providerId="LiveId" clId="{A22468F0-84DD-4C95-9531-3D735BE277EF}" dt="2024-02-14T05:27:18.115" v="3859" actId="21"/>
          <ac:cxnSpMkLst>
            <pc:docMk/>
            <pc:sldMk cId="562756136" sldId="308"/>
            <ac:cxnSpMk id="11" creationId="{2F621EB6-6C6D-D018-299C-65026A77BC99}"/>
          </ac:cxnSpMkLst>
        </pc:cxnChg>
      </pc:sldChg>
      <pc:sldChg chg="addSp delSp modSp add del mod ord">
        <pc:chgData name="준혁 김" userId="76f40335d464ac48" providerId="LiveId" clId="{A22468F0-84DD-4C95-9531-3D735BE277EF}" dt="2024-02-14T05:19:22.268" v="3740" actId="2696"/>
        <pc:sldMkLst>
          <pc:docMk/>
          <pc:sldMk cId="2443747805" sldId="309"/>
        </pc:sldMkLst>
        <pc:spChg chg="add del mod">
          <ac:chgData name="준혁 김" userId="76f40335d464ac48" providerId="LiveId" clId="{A22468F0-84DD-4C95-9531-3D735BE277EF}" dt="2024-02-14T05:12:01.085" v="3608" actId="478"/>
          <ac:spMkLst>
            <pc:docMk/>
            <pc:sldMk cId="2443747805" sldId="309"/>
            <ac:spMk id="2" creationId="{18A397E6-DE09-E569-8EFC-22C32DCA8DFE}"/>
          </ac:spMkLst>
        </pc:spChg>
        <pc:spChg chg="add mod">
          <ac:chgData name="준혁 김" userId="76f40335d464ac48" providerId="LiveId" clId="{A22468F0-84DD-4C95-9531-3D735BE277EF}" dt="2024-02-14T05:12:12.366" v="3611"/>
          <ac:spMkLst>
            <pc:docMk/>
            <pc:sldMk cId="2443747805" sldId="309"/>
            <ac:spMk id="3" creationId="{42199F77-9B04-B0E1-7778-1D67FB7CB881}"/>
          </ac:spMkLst>
        </pc:spChg>
        <pc:spChg chg="mod">
          <ac:chgData name="준혁 김" userId="76f40335d464ac48" providerId="LiveId" clId="{A22468F0-84DD-4C95-9531-3D735BE277EF}" dt="2024-02-14T05:02:37.405" v="3430" actId="20577"/>
          <ac:spMkLst>
            <pc:docMk/>
            <pc:sldMk cId="2443747805" sldId="309"/>
            <ac:spMk id="9" creationId="{6BFD002F-DF56-1E2D-A393-14DD2F4F86BC}"/>
          </ac:spMkLst>
        </pc:spChg>
        <pc:spChg chg="del mod">
          <ac:chgData name="준혁 김" userId="76f40335d464ac48" providerId="LiveId" clId="{A22468F0-84DD-4C95-9531-3D735BE277EF}" dt="2024-02-14T05:09:20.874" v="3573" actId="478"/>
          <ac:spMkLst>
            <pc:docMk/>
            <pc:sldMk cId="2443747805" sldId="309"/>
            <ac:spMk id="10" creationId="{60674EEF-ACDC-A9DC-7518-C794FF4E4BDA}"/>
          </ac:spMkLst>
        </pc:spChg>
      </pc:sldChg>
      <pc:sldChg chg="addSp delSp modSp add mod ord">
        <pc:chgData name="준혁 김" userId="76f40335d464ac48" providerId="LiveId" clId="{A22468F0-84DD-4C95-9531-3D735BE277EF}" dt="2024-02-15T10:01:52.389" v="9733" actId="20577"/>
        <pc:sldMkLst>
          <pc:docMk/>
          <pc:sldMk cId="904444849" sldId="310"/>
        </pc:sldMkLst>
        <pc:spChg chg="add del mod">
          <ac:chgData name="준혁 김" userId="76f40335d464ac48" providerId="LiveId" clId="{A22468F0-84DD-4C95-9531-3D735BE277EF}" dt="2024-02-15T10:01:50.163" v="9730" actId="478"/>
          <ac:spMkLst>
            <pc:docMk/>
            <pc:sldMk cId="904444849" sldId="310"/>
            <ac:spMk id="2" creationId="{2CE846D8-11F6-A3F2-9D1B-190B1622BB89}"/>
          </ac:spMkLst>
        </pc:spChg>
        <pc:spChg chg="add mod">
          <ac:chgData name="준혁 김" userId="76f40335d464ac48" providerId="LiveId" clId="{A22468F0-84DD-4C95-9531-3D735BE277EF}" dt="2024-02-15T10:01:52.389" v="9733" actId="20577"/>
          <ac:spMkLst>
            <pc:docMk/>
            <pc:sldMk cId="904444849" sldId="310"/>
            <ac:spMk id="4" creationId="{7AFE8C10-4982-710D-F28F-FF5AC85621BD}"/>
          </ac:spMkLst>
        </pc:spChg>
        <pc:spChg chg="mod">
          <ac:chgData name="준혁 김" userId="76f40335d464ac48" providerId="LiveId" clId="{A22468F0-84DD-4C95-9531-3D735BE277EF}" dt="2024-02-15T07:19:52.147" v="7227" actId="1076"/>
          <ac:spMkLst>
            <pc:docMk/>
            <pc:sldMk cId="904444849" sldId="310"/>
            <ac:spMk id="8" creationId="{43B4B3BB-945F-F23F-9F79-EA4733229CEE}"/>
          </ac:spMkLst>
        </pc:spChg>
        <pc:spChg chg="mod">
          <ac:chgData name="준혁 김" userId="76f40335d464ac48" providerId="LiveId" clId="{A22468F0-84DD-4C95-9531-3D735BE277EF}" dt="2024-02-14T05:26:23.886" v="3846" actId="20577"/>
          <ac:spMkLst>
            <pc:docMk/>
            <pc:sldMk cId="904444849" sldId="310"/>
            <ac:spMk id="9" creationId="{5B020B9F-071F-4715-47B6-95455E76754E}"/>
          </ac:spMkLst>
        </pc:spChg>
        <pc:spChg chg="del mod">
          <ac:chgData name="준혁 김" userId="76f40335d464ac48" providerId="LiveId" clId="{A22468F0-84DD-4C95-9531-3D735BE277EF}" dt="2024-02-14T05:23:30.465" v="3807" actId="478"/>
          <ac:spMkLst>
            <pc:docMk/>
            <pc:sldMk cId="904444849" sldId="310"/>
            <ac:spMk id="10" creationId="{0A3D6DEB-1253-8DF4-C769-978DFF81CAE6}"/>
          </ac:spMkLst>
        </pc:spChg>
        <pc:spChg chg="mod">
          <ac:chgData name="준혁 김" userId="76f40335d464ac48" providerId="LiveId" clId="{A22468F0-84DD-4C95-9531-3D735BE277EF}" dt="2024-02-15T06:59:37.318" v="6226" actId="20577"/>
          <ac:spMkLst>
            <pc:docMk/>
            <pc:sldMk cId="904444849" sldId="310"/>
            <ac:spMk id="13" creationId="{2F76D8C8-E3A3-5D14-BDB0-66F97362E8AF}"/>
          </ac:spMkLst>
        </pc:spChg>
        <pc:spChg chg="mod">
          <ac:chgData name="준혁 김" userId="76f40335d464ac48" providerId="LiveId" clId="{A22468F0-84DD-4C95-9531-3D735BE277EF}" dt="2024-02-14T05:26:09.492" v="3840"/>
          <ac:spMkLst>
            <pc:docMk/>
            <pc:sldMk cId="904444849" sldId="310"/>
            <ac:spMk id="14" creationId="{6CFAC7EB-1847-566F-01D1-0A39A6B4D36D}"/>
          </ac:spMkLst>
        </pc:spChg>
        <pc:spChg chg="add mod">
          <ac:chgData name="준혁 김" userId="76f40335d464ac48" providerId="LiveId" clId="{A22468F0-84DD-4C95-9531-3D735BE277EF}" dt="2024-02-15T06:58:18.997" v="6143" actId="1076"/>
          <ac:spMkLst>
            <pc:docMk/>
            <pc:sldMk cId="904444849" sldId="310"/>
            <ac:spMk id="32" creationId="{D475347E-22F5-A6F5-626C-5D4209E54A10}"/>
          </ac:spMkLst>
        </pc:spChg>
        <pc:spChg chg="add mod">
          <ac:chgData name="준혁 김" userId="76f40335d464ac48" providerId="LiveId" clId="{A22468F0-84DD-4C95-9531-3D735BE277EF}" dt="2024-02-15T07:20:06.810" v="7232" actId="14100"/>
          <ac:spMkLst>
            <pc:docMk/>
            <pc:sldMk cId="904444849" sldId="310"/>
            <ac:spMk id="33" creationId="{08276371-A556-23E7-799F-49FB2FA8AE13}"/>
          </ac:spMkLst>
        </pc:spChg>
        <pc:picChg chg="add mod">
          <ac:chgData name="준혁 김" userId="76f40335d464ac48" providerId="LiveId" clId="{A22468F0-84DD-4C95-9531-3D735BE277EF}" dt="2024-02-15T06:54:57.072" v="5923"/>
          <ac:picMkLst>
            <pc:docMk/>
            <pc:sldMk cId="904444849" sldId="310"/>
            <ac:picMk id="5" creationId="{582562E1-ED63-1880-55D6-D904116147EF}"/>
          </ac:picMkLst>
        </pc:picChg>
        <pc:picChg chg="add mod">
          <ac:chgData name="준혁 김" userId="76f40335d464ac48" providerId="LiveId" clId="{A22468F0-84DD-4C95-9531-3D735BE277EF}" dt="2024-02-15T06:54:57.072" v="5923"/>
          <ac:picMkLst>
            <pc:docMk/>
            <pc:sldMk cId="904444849" sldId="310"/>
            <ac:picMk id="7" creationId="{FD278CDD-DBE6-3B47-B2E7-60C18A776960}"/>
          </ac:picMkLst>
        </pc:picChg>
        <pc:picChg chg="add mod">
          <ac:chgData name="준혁 김" userId="76f40335d464ac48" providerId="LiveId" clId="{A22468F0-84DD-4C95-9531-3D735BE277EF}" dt="2024-02-15T06:54:57.072" v="5923"/>
          <ac:picMkLst>
            <pc:docMk/>
            <pc:sldMk cId="904444849" sldId="310"/>
            <ac:picMk id="11" creationId="{1A056C21-F07A-E3D6-07E1-51D0D9EB9869}"/>
          </ac:picMkLst>
        </pc:picChg>
        <pc:picChg chg="add mod">
          <ac:chgData name="준혁 김" userId="76f40335d464ac48" providerId="LiveId" clId="{A22468F0-84DD-4C95-9531-3D735BE277EF}" dt="2024-02-15T06:54:57.072" v="5923"/>
          <ac:picMkLst>
            <pc:docMk/>
            <pc:sldMk cId="904444849" sldId="310"/>
            <ac:picMk id="15" creationId="{6D41AFAF-E38B-08EA-15B1-0CAA796F1ED1}"/>
          </ac:picMkLst>
        </pc:picChg>
        <pc:picChg chg="add mod">
          <ac:chgData name="준혁 김" userId="76f40335d464ac48" providerId="LiveId" clId="{A22468F0-84DD-4C95-9531-3D735BE277EF}" dt="2024-02-15T06:54:57.072" v="5923"/>
          <ac:picMkLst>
            <pc:docMk/>
            <pc:sldMk cId="904444849" sldId="310"/>
            <ac:picMk id="17" creationId="{2B868A59-D5FF-69EA-05D8-C81F04E450BE}"/>
          </ac:picMkLst>
        </pc:picChg>
        <pc:picChg chg="add mod">
          <ac:chgData name="준혁 김" userId="76f40335d464ac48" providerId="LiveId" clId="{A22468F0-84DD-4C95-9531-3D735BE277EF}" dt="2024-02-15T06:54:57.072" v="5923"/>
          <ac:picMkLst>
            <pc:docMk/>
            <pc:sldMk cId="904444849" sldId="310"/>
            <ac:picMk id="19" creationId="{5D1F5D3E-B4EE-58A3-8C7C-C7504693F6E0}"/>
          </ac:picMkLst>
        </pc:picChg>
        <pc:picChg chg="add mod">
          <ac:chgData name="준혁 김" userId="76f40335d464ac48" providerId="LiveId" clId="{A22468F0-84DD-4C95-9531-3D735BE277EF}" dt="2024-02-15T06:54:57.072" v="5923"/>
          <ac:picMkLst>
            <pc:docMk/>
            <pc:sldMk cId="904444849" sldId="310"/>
            <ac:picMk id="21" creationId="{253015CB-1105-7F00-97B5-EC62A6C48BD9}"/>
          </ac:picMkLst>
        </pc:picChg>
        <pc:picChg chg="add mod">
          <ac:chgData name="준혁 김" userId="76f40335d464ac48" providerId="LiveId" clId="{A22468F0-84DD-4C95-9531-3D735BE277EF}" dt="2024-02-15T06:55:00.822" v="5926" actId="1076"/>
          <ac:picMkLst>
            <pc:docMk/>
            <pc:sldMk cId="904444849" sldId="310"/>
            <ac:picMk id="23" creationId="{1D38DFA2-A251-C85A-2AAD-288051F48E4F}"/>
          </ac:picMkLst>
        </pc:picChg>
        <pc:picChg chg="add mod">
          <ac:chgData name="준혁 김" userId="76f40335d464ac48" providerId="LiveId" clId="{A22468F0-84DD-4C95-9531-3D735BE277EF}" dt="2024-02-15T06:54:57.072" v="5923"/>
          <ac:picMkLst>
            <pc:docMk/>
            <pc:sldMk cId="904444849" sldId="310"/>
            <ac:picMk id="25" creationId="{39F3A400-6146-632B-CC4D-61CF1D03E537}"/>
          </ac:picMkLst>
        </pc:picChg>
        <pc:picChg chg="add mod">
          <ac:chgData name="준혁 김" userId="76f40335d464ac48" providerId="LiveId" clId="{A22468F0-84DD-4C95-9531-3D735BE277EF}" dt="2024-02-15T06:55:01.248" v="5927" actId="1076"/>
          <ac:picMkLst>
            <pc:docMk/>
            <pc:sldMk cId="904444849" sldId="310"/>
            <ac:picMk id="27" creationId="{D5F65FD1-2E7F-683C-3F87-997198C06D1F}"/>
          </ac:picMkLst>
        </pc:picChg>
        <pc:picChg chg="add del mod">
          <ac:chgData name="준혁 김" userId="76f40335d464ac48" providerId="LiveId" clId="{A22468F0-84DD-4C95-9531-3D735BE277EF}" dt="2024-02-15T06:55:22.757" v="5934" actId="21"/>
          <ac:picMkLst>
            <pc:docMk/>
            <pc:sldMk cId="904444849" sldId="310"/>
            <ac:picMk id="29" creationId="{8C1DF8C1-D899-52AD-6895-0CA6CD80BDC7}"/>
          </ac:picMkLst>
        </pc:picChg>
        <pc:picChg chg="add mod">
          <ac:chgData name="준혁 김" userId="76f40335d464ac48" providerId="LiveId" clId="{A22468F0-84DD-4C95-9531-3D735BE277EF}" dt="2024-02-15T07:19:58.617" v="7230" actId="1076"/>
          <ac:picMkLst>
            <pc:docMk/>
            <pc:sldMk cId="904444849" sldId="310"/>
            <ac:picMk id="31" creationId="{A14165FD-C686-47DF-1278-A661EB995B3A}"/>
          </ac:picMkLst>
        </pc:picChg>
        <pc:cxnChg chg="add mod">
          <ac:chgData name="준혁 김" userId="76f40335d464ac48" providerId="LiveId" clId="{A22468F0-84DD-4C95-9531-3D735BE277EF}" dt="2024-02-14T05:26:43.062" v="3851"/>
          <ac:cxnSpMkLst>
            <pc:docMk/>
            <pc:sldMk cId="904444849" sldId="310"/>
            <ac:cxnSpMk id="3" creationId="{E63DE9C8-BDF9-A281-E4CA-F01D86A0B600}"/>
          </ac:cxnSpMkLst>
        </pc:cxnChg>
        <pc:cxnChg chg="del">
          <ac:chgData name="준혁 김" userId="76f40335d464ac48" providerId="LiveId" clId="{A22468F0-84DD-4C95-9531-3D735BE277EF}" dt="2024-02-14T05:26:25.604" v="3847" actId="21"/>
          <ac:cxnSpMkLst>
            <pc:docMk/>
            <pc:sldMk cId="904444849" sldId="310"/>
            <ac:cxnSpMk id="11" creationId="{CEF6B4B1-C3A1-1E60-7D9B-F072BDB9A66F}"/>
          </ac:cxnSpMkLst>
        </pc:cxnChg>
      </pc:sldChg>
      <pc:sldChg chg="addSp delSp modSp add del mod ord">
        <pc:chgData name="준혁 김" userId="76f40335d464ac48" providerId="LiveId" clId="{A22468F0-84DD-4C95-9531-3D735BE277EF}" dt="2024-02-14T05:12:14.718" v="3612" actId="2696"/>
        <pc:sldMkLst>
          <pc:docMk/>
          <pc:sldMk cId="4243123384" sldId="311"/>
        </pc:sldMkLst>
        <pc:spChg chg="add mod">
          <ac:chgData name="준혁 김" userId="76f40335d464ac48" providerId="LiveId" clId="{A22468F0-84DD-4C95-9531-3D735BE277EF}" dt="2024-02-14T05:09:27.749" v="3577" actId="20577"/>
          <ac:spMkLst>
            <pc:docMk/>
            <pc:sldMk cId="4243123384" sldId="311"/>
            <ac:spMk id="4" creationId="{BA089542-FCC7-82A8-398B-2D23C97EBAC1}"/>
          </ac:spMkLst>
        </pc:spChg>
        <pc:spChg chg="mod">
          <ac:chgData name="준혁 김" userId="76f40335d464ac48" providerId="LiveId" clId="{A22468F0-84DD-4C95-9531-3D735BE277EF}" dt="2024-02-14T04:31:43.369" v="2806" actId="1076"/>
          <ac:spMkLst>
            <pc:docMk/>
            <pc:sldMk cId="4243123384" sldId="311"/>
            <ac:spMk id="8" creationId="{EA25A188-1262-46D5-03B7-BAB0D8D66AE2}"/>
          </ac:spMkLst>
        </pc:spChg>
        <pc:spChg chg="mod">
          <ac:chgData name="준혁 김" userId="76f40335d464ac48" providerId="LiveId" clId="{A22468F0-84DD-4C95-9531-3D735BE277EF}" dt="2024-02-14T05:02:36.851" v="3428" actId="20577"/>
          <ac:spMkLst>
            <pc:docMk/>
            <pc:sldMk cId="4243123384" sldId="311"/>
            <ac:spMk id="9" creationId="{F62B364A-0679-9F22-65AD-264E10C9EDD4}"/>
          </ac:spMkLst>
        </pc:spChg>
        <pc:spChg chg="del mod">
          <ac:chgData name="준혁 김" userId="76f40335d464ac48" providerId="LiveId" clId="{A22468F0-84DD-4C95-9531-3D735BE277EF}" dt="2024-02-14T05:05:51.251" v="3527" actId="478"/>
          <ac:spMkLst>
            <pc:docMk/>
            <pc:sldMk cId="4243123384" sldId="311"/>
            <ac:spMk id="10" creationId="{F302D4B1-2CC5-D6C8-0949-6A4BF260A2DF}"/>
          </ac:spMkLst>
        </pc:spChg>
        <pc:cxnChg chg="add mod">
          <ac:chgData name="준혁 김" userId="76f40335d464ac48" providerId="LiveId" clId="{A22468F0-84DD-4C95-9531-3D735BE277EF}" dt="2024-02-14T05:05:48.826" v="3526"/>
          <ac:cxnSpMkLst>
            <pc:docMk/>
            <pc:sldMk cId="4243123384" sldId="311"/>
            <ac:cxnSpMk id="2" creationId="{55088CF0-806E-2A2A-D9A0-E07795A43E77}"/>
          </ac:cxnSpMkLst>
        </pc:cxnChg>
        <pc:cxnChg chg="add mod">
          <ac:chgData name="준혁 김" userId="76f40335d464ac48" providerId="LiveId" clId="{A22468F0-84DD-4C95-9531-3D735BE277EF}" dt="2024-02-14T05:05:51.479" v="3528"/>
          <ac:cxnSpMkLst>
            <pc:docMk/>
            <pc:sldMk cId="4243123384" sldId="311"/>
            <ac:cxnSpMk id="3" creationId="{29AD6922-3794-6817-3C77-1F7F0492E539}"/>
          </ac:cxnSpMkLst>
        </pc:cxnChg>
        <pc:cxnChg chg="add mod">
          <ac:chgData name="준혁 김" userId="76f40335d464ac48" providerId="LiveId" clId="{A22468F0-84DD-4C95-9531-3D735BE277EF}" dt="2024-02-14T04:30:29.638" v="2781"/>
          <ac:cxnSpMkLst>
            <pc:docMk/>
            <pc:sldMk cId="4243123384" sldId="311"/>
            <ac:cxnSpMk id="12" creationId="{56618F91-9530-70AF-7224-981ECE02113B}"/>
          </ac:cxnSpMkLst>
        </pc:cxnChg>
      </pc:sldChg>
      <pc:sldChg chg="add del setBg">
        <pc:chgData name="준혁 김" userId="76f40335d464ac48" providerId="LiveId" clId="{A22468F0-84DD-4C95-9531-3D735BE277EF}" dt="2024-02-14T04:27:37.636" v="2708"/>
        <pc:sldMkLst>
          <pc:docMk/>
          <pc:sldMk cId="179931908" sldId="312"/>
        </pc:sldMkLst>
      </pc:sldChg>
      <pc:sldChg chg="modSp add mod ord">
        <pc:chgData name="준혁 김" userId="76f40335d464ac48" providerId="LiveId" clId="{A22468F0-84DD-4C95-9531-3D735BE277EF}" dt="2024-02-14T04:31:23.532" v="2805" actId="1037"/>
        <pc:sldMkLst>
          <pc:docMk/>
          <pc:sldMk cId="522355955" sldId="312"/>
        </pc:sldMkLst>
        <pc:spChg chg="mod">
          <ac:chgData name="준혁 김" userId="76f40335d464ac48" providerId="LiveId" clId="{A22468F0-84DD-4C95-9531-3D735BE277EF}" dt="2024-02-14T04:31:23.532" v="2805" actId="1037"/>
          <ac:spMkLst>
            <pc:docMk/>
            <pc:sldMk cId="522355955" sldId="312"/>
            <ac:spMk id="9" creationId="{A6CFB05F-5769-DD46-55DC-2B9FB0478456}"/>
          </ac:spMkLst>
        </pc:spChg>
        <pc:spChg chg="mod">
          <ac:chgData name="준혁 김" userId="76f40335d464ac48" providerId="LiveId" clId="{A22468F0-84DD-4C95-9531-3D735BE277EF}" dt="2024-02-14T04:31:23.532" v="2805" actId="1037"/>
          <ac:spMkLst>
            <pc:docMk/>
            <pc:sldMk cId="522355955" sldId="312"/>
            <ac:spMk id="14" creationId="{2A2ADB6C-C648-0110-A3E9-09F0AE92977E}"/>
          </ac:spMkLst>
        </pc:spChg>
      </pc:sldChg>
      <pc:sldChg chg="add del setBg">
        <pc:chgData name="준혁 김" userId="76f40335d464ac48" providerId="LiveId" clId="{A22468F0-84DD-4C95-9531-3D735BE277EF}" dt="2024-02-14T04:30:38.774" v="2783"/>
        <pc:sldMkLst>
          <pc:docMk/>
          <pc:sldMk cId="1044350731" sldId="312"/>
        </pc:sldMkLst>
      </pc:sldChg>
      <pc:sldChg chg="addSp delSp modSp add mod ord">
        <pc:chgData name="준혁 김" userId="76f40335d464ac48" providerId="LiveId" clId="{A22468F0-84DD-4C95-9531-3D735BE277EF}" dt="2024-02-15T09:54:05.367" v="9673"/>
        <pc:sldMkLst>
          <pc:docMk/>
          <pc:sldMk cId="716524275" sldId="313"/>
        </pc:sldMkLst>
        <pc:spChg chg="add del mod">
          <ac:chgData name="준혁 김" userId="76f40335d464ac48" providerId="LiveId" clId="{A22468F0-84DD-4C95-9531-3D735BE277EF}" dt="2024-02-14T04:48:59.967" v="3341" actId="478"/>
          <ac:spMkLst>
            <pc:docMk/>
            <pc:sldMk cId="716524275" sldId="313"/>
            <ac:spMk id="6" creationId="{647C0206-974E-7188-61E6-236EDFA24C9B}"/>
          </ac:spMkLst>
        </pc:spChg>
        <pc:spChg chg="del">
          <ac:chgData name="준혁 김" userId="76f40335d464ac48" providerId="LiveId" clId="{A22468F0-84DD-4C95-9531-3D735BE277EF}" dt="2024-02-14T05:12:53.500" v="3615" actId="21"/>
          <ac:spMkLst>
            <pc:docMk/>
            <pc:sldMk cId="716524275" sldId="313"/>
            <ac:spMk id="8" creationId="{68F612EF-AA3B-2116-CA28-6B912FBFAD60}"/>
          </ac:spMkLst>
        </pc:spChg>
        <pc:spChg chg="mod">
          <ac:chgData name="준혁 김" userId="76f40335d464ac48" providerId="LiveId" clId="{A22468F0-84DD-4C95-9531-3D735BE277EF}" dt="2024-02-14T05:29:40.461" v="3899" actId="20577"/>
          <ac:spMkLst>
            <pc:docMk/>
            <pc:sldMk cId="716524275" sldId="313"/>
            <ac:spMk id="9" creationId="{816ABF59-DB16-BBEE-D488-AD29812F7CA0}"/>
          </ac:spMkLst>
        </pc:spChg>
        <pc:spChg chg="add del mod">
          <ac:chgData name="준혁 김" userId="76f40335d464ac48" providerId="LiveId" clId="{A22468F0-84DD-4C95-9531-3D735BE277EF}" dt="2024-02-14T04:42:28.115" v="3226" actId="21"/>
          <ac:spMkLst>
            <pc:docMk/>
            <pc:sldMk cId="716524275" sldId="313"/>
            <ac:spMk id="10" creationId="{2A8315B9-D857-62AA-451B-FF347ACF080E}"/>
          </ac:spMkLst>
        </pc:spChg>
        <pc:spChg chg="mod">
          <ac:chgData name="준혁 김" userId="76f40335d464ac48" providerId="LiveId" clId="{A22468F0-84DD-4C95-9531-3D735BE277EF}" dt="2024-02-14T05:29:48.556" v="3918" actId="20577"/>
          <ac:spMkLst>
            <pc:docMk/>
            <pc:sldMk cId="716524275" sldId="313"/>
            <ac:spMk id="13" creationId="{3C20D1D2-AD77-EC73-1137-8EEF45559459}"/>
          </ac:spMkLst>
        </pc:spChg>
        <pc:spChg chg="mod">
          <ac:chgData name="준혁 김" userId="76f40335d464ac48" providerId="LiveId" clId="{A22468F0-84DD-4C95-9531-3D735BE277EF}" dt="2024-02-14T05:27:57.566" v="3868"/>
          <ac:spMkLst>
            <pc:docMk/>
            <pc:sldMk cId="716524275" sldId="313"/>
            <ac:spMk id="14" creationId="{BA98EB0D-0F02-9318-8C94-B768AAE4A6C9}"/>
          </ac:spMkLst>
        </pc:spChg>
        <pc:spChg chg="add del mod">
          <ac:chgData name="준혁 김" userId="76f40335d464ac48" providerId="LiveId" clId="{A22468F0-84DD-4C95-9531-3D735BE277EF}" dt="2024-02-14T05:06:13.938" v="3532" actId="478"/>
          <ac:spMkLst>
            <pc:docMk/>
            <pc:sldMk cId="716524275" sldId="313"/>
            <ac:spMk id="15" creationId="{78A48C0D-1648-3029-2611-79439EC48C9A}"/>
          </ac:spMkLst>
        </pc:spChg>
        <pc:spChg chg="add del mod">
          <ac:chgData name="준혁 김" userId="76f40335d464ac48" providerId="LiveId" clId="{A22468F0-84DD-4C95-9531-3D735BE277EF}" dt="2024-02-14T05:22:38.109" v="3786" actId="21"/>
          <ac:spMkLst>
            <pc:docMk/>
            <pc:sldMk cId="716524275" sldId="313"/>
            <ac:spMk id="16" creationId="{F3F65EF9-15A1-55D5-DA5A-75CCCD1C785E}"/>
          </ac:spMkLst>
        </pc:spChg>
        <pc:spChg chg="add mod ord">
          <ac:chgData name="준혁 김" userId="76f40335d464ac48" providerId="LiveId" clId="{A22468F0-84DD-4C95-9531-3D735BE277EF}" dt="2024-02-15T00:36:16.817" v="5355" actId="1037"/>
          <ac:spMkLst>
            <pc:docMk/>
            <pc:sldMk cId="716524275" sldId="313"/>
            <ac:spMk id="17" creationId="{8607AE6C-6A8E-CCC7-2EA4-30D244C78669}"/>
          </ac:spMkLst>
        </pc:spChg>
        <pc:spChg chg="add mod">
          <ac:chgData name="준혁 김" userId="76f40335d464ac48" providerId="LiveId" clId="{A22468F0-84DD-4C95-9531-3D735BE277EF}" dt="2024-02-14T05:29:42.219" v="3900" actId="20577"/>
          <ac:spMkLst>
            <pc:docMk/>
            <pc:sldMk cId="716524275" sldId="313"/>
            <ac:spMk id="18" creationId="{AB213675-98B4-23CE-CA65-4A5238B86F80}"/>
          </ac:spMkLst>
        </pc:spChg>
        <pc:grpChg chg="add mod">
          <ac:chgData name="준혁 김" userId="76f40335d464ac48" providerId="LiveId" clId="{A22468F0-84DD-4C95-9531-3D735BE277EF}" dt="2024-02-15T07:42:47.190" v="7489" actId="1076"/>
          <ac:grpSpMkLst>
            <pc:docMk/>
            <pc:sldMk cId="716524275" sldId="313"/>
            <ac:grpSpMk id="4" creationId="{E26879B9-47B3-717F-D510-192E74519691}"/>
          </ac:grpSpMkLst>
        </pc:grpChg>
        <pc:grpChg chg="add mod">
          <ac:chgData name="준혁 김" userId="76f40335d464ac48" providerId="LiveId" clId="{A22468F0-84DD-4C95-9531-3D735BE277EF}" dt="2024-02-14T04:43:21.303" v="3234" actId="571"/>
          <ac:grpSpMkLst>
            <pc:docMk/>
            <pc:sldMk cId="716524275" sldId="313"/>
            <ac:grpSpMk id="7" creationId="{466F834F-6FAC-3124-BDD1-12A7327B6796}"/>
          </ac:grpSpMkLst>
        </pc:grpChg>
        <pc:picChg chg="add del mod">
          <ac:chgData name="준혁 김" userId="76f40335d464ac48" providerId="LiveId" clId="{A22468F0-84DD-4C95-9531-3D735BE277EF}" dt="2024-02-14T04:34:34.973" v="2901" actId="21"/>
          <ac:picMkLst>
            <pc:docMk/>
            <pc:sldMk cId="716524275" sldId="313"/>
            <ac:picMk id="2" creationId="{EF050AF6-D7AF-7177-7624-57065855C5B8}"/>
          </ac:picMkLst>
        </pc:picChg>
        <pc:picChg chg="add mod">
          <ac:chgData name="준혁 김" userId="76f40335d464ac48" providerId="LiveId" clId="{A22468F0-84DD-4C95-9531-3D735BE277EF}" dt="2024-02-14T04:34:13.545" v="2851"/>
          <ac:picMkLst>
            <pc:docMk/>
            <pc:sldMk cId="716524275" sldId="313"/>
            <ac:picMk id="3" creationId="{10527916-C426-9AE8-B6E7-9D736583E286}"/>
          </ac:picMkLst>
        </pc:picChg>
        <pc:picChg chg="mod">
          <ac:chgData name="준혁 김" userId="76f40335d464ac48" providerId="LiveId" clId="{A22468F0-84DD-4C95-9531-3D735BE277EF}" dt="2024-02-14T04:35:04.754" v="2916" actId="1076"/>
          <ac:picMkLst>
            <pc:docMk/>
            <pc:sldMk cId="716524275" sldId="313"/>
            <ac:picMk id="5" creationId="{67720124-265C-A863-8829-D9D2A5C292B4}"/>
          </ac:picMkLst>
        </pc:picChg>
        <pc:picChg chg="mod">
          <ac:chgData name="준혁 김" userId="76f40335d464ac48" providerId="LiveId" clId="{A22468F0-84DD-4C95-9531-3D735BE277EF}" dt="2024-02-14T04:43:21.303" v="3234" actId="571"/>
          <ac:picMkLst>
            <pc:docMk/>
            <pc:sldMk cId="716524275" sldId="313"/>
            <ac:picMk id="12" creationId="{63D5C5DF-0EA0-757A-6D52-73B2FC1CD426}"/>
          </ac:picMkLst>
        </pc:picChg>
        <pc:cxnChg chg="del">
          <ac:chgData name="준혁 김" userId="76f40335d464ac48" providerId="LiveId" clId="{A22468F0-84DD-4C95-9531-3D735BE277EF}" dt="2024-02-14T05:27:59.334" v="3869" actId="478"/>
          <ac:cxnSpMkLst>
            <pc:docMk/>
            <pc:sldMk cId="716524275" sldId="313"/>
            <ac:cxnSpMk id="11" creationId="{71DF35B4-7936-C5E4-10A9-97F4CA6125D5}"/>
          </ac:cxnSpMkLst>
        </pc:cxnChg>
        <pc:cxnChg chg="add mod">
          <ac:chgData name="준혁 김" userId="76f40335d464ac48" providerId="LiveId" clId="{A22468F0-84DD-4C95-9531-3D735BE277EF}" dt="2024-02-14T05:27:51.435" v="3867"/>
          <ac:cxnSpMkLst>
            <pc:docMk/>
            <pc:sldMk cId="716524275" sldId="313"/>
            <ac:cxnSpMk id="19" creationId="{399C9688-63C3-D7D9-B7A0-BBB0120993A0}"/>
          </ac:cxnSpMkLst>
        </pc:cxnChg>
        <pc:cxnChg chg="add mod">
          <ac:chgData name="준혁 김" userId="76f40335d464ac48" providerId="LiveId" clId="{A22468F0-84DD-4C95-9531-3D735BE277EF}" dt="2024-02-14T05:31:41.799" v="3978"/>
          <ac:cxnSpMkLst>
            <pc:docMk/>
            <pc:sldMk cId="716524275" sldId="313"/>
            <ac:cxnSpMk id="20" creationId="{1A6E7600-54FE-D283-7AC0-C09A7C890D9A}"/>
          </ac:cxnSpMkLst>
        </pc:cxnChg>
      </pc:sldChg>
      <pc:sldChg chg="addSp delSp modSp add del mod ord">
        <pc:chgData name="준혁 김" userId="76f40335d464ac48" providerId="LiveId" clId="{A22468F0-84DD-4C95-9531-3D735BE277EF}" dt="2024-02-14T05:10:56.609" v="3593" actId="2696"/>
        <pc:sldMkLst>
          <pc:docMk/>
          <pc:sldMk cId="2415098155" sldId="314"/>
        </pc:sldMkLst>
        <pc:spChg chg="add mod">
          <ac:chgData name="준혁 김" userId="76f40335d464ac48" providerId="LiveId" clId="{A22468F0-84DD-4C95-9531-3D735BE277EF}" dt="2024-02-14T05:08:43.516" v="3564" actId="20577"/>
          <ac:spMkLst>
            <pc:docMk/>
            <pc:sldMk cId="2415098155" sldId="314"/>
            <ac:spMk id="3" creationId="{20D7AACA-BCEA-5F88-8817-C4977CBC63E3}"/>
          </ac:spMkLst>
        </pc:spChg>
        <pc:spChg chg="add mod">
          <ac:chgData name="준혁 김" userId="76f40335d464ac48" providerId="LiveId" clId="{A22468F0-84DD-4C95-9531-3D735BE277EF}" dt="2024-02-14T04:54:31.250" v="3360" actId="1076"/>
          <ac:spMkLst>
            <pc:docMk/>
            <pc:sldMk cId="2415098155" sldId="314"/>
            <ac:spMk id="5" creationId="{0D7C967A-01F8-8B31-3778-22C77A3205A8}"/>
          </ac:spMkLst>
        </pc:spChg>
        <pc:spChg chg="mod">
          <ac:chgData name="준혁 김" userId="76f40335d464ac48" providerId="LiveId" clId="{A22468F0-84DD-4C95-9531-3D735BE277EF}" dt="2024-02-14T04:54:20.511" v="3358" actId="1076"/>
          <ac:spMkLst>
            <pc:docMk/>
            <pc:sldMk cId="2415098155" sldId="314"/>
            <ac:spMk id="8" creationId="{2DD0BCA7-B796-3354-ACDF-59F1082F6E8F}"/>
          </ac:spMkLst>
        </pc:spChg>
        <pc:spChg chg="del">
          <ac:chgData name="준혁 김" userId="76f40335d464ac48" providerId="LiveId" clId="{A22468F0-84DD-4C95-9531-3D735BE277EF}" dt="2024-02-14T04:48:10.352" v="3328" actId="478"/>
          <ac:spMkLst>
            <pc:docMk/>
            <pc:sldMk cId="2415098155" sldId="314"/>
            <ac:spMk id="10" creationId="{311E5CF2-D50B-7C9A-B503-2D93F74AE54C}"/>
          </ac:spMkLst>
        </pc:spChg>
        <pc:spChg chg="mod">
          <ac:chgData name="준혁 김" userId="76f40335d464ac48" providerId="LiveId" clId="{A22468F0-84DD-4C95-9531-3D735BE277EF}" dt="2024-02-14T04:56:47.328" v="3388" actId="20577"/>
          <ac:spMkLst>
            <pc:docMk/>
            <pc:sldMk cId="2415098155" sldId="314"/>
            <ac:spMk id="13" creationId="{00CE78BC-546B-BC2D-3BB1-60BDB2F96CCB}"/>
          </ac:spMkLst>
        </pc:spChg>
        <pc:spChg chg="mod">
          <ac:chgData name="준혁 김" userId="76f40335d464ac48" providerId="LiveId" clId="{A22468F0-84DD-4C95-9531-3D735BE277EF}" dt="2024-02-14T04:48:02.310" v="3327" actId="20577"/>
          <ac:spMkLst>
            <pc:docMk/>
            <pc:sldMk cId="2415098155" sldId="314"/>
            <ac:spMk id="14" creationId="{1373F829-7CD6-1324-0AEA-93F2ED6E3FC6}"/>
          </ac:spMkLst>
        </pc:spChg>
        <pc:picChg chg="mod">
          <ac:chgData name="준혁 김" userId="76f40335d464ac48" providerId="LiveId" clId="{A22468F0-84DD-4C95-9531-3D735BE277EF}" dt="2024-02-14T04:48:32.670" v="3337" actId="1076"/>
          <ac:picMkLst>
            <pc:docMk/>
            <pc:sldMk cId="2415098155" sldId="314"/>
            <ac:picMk id="2" creationId="{5AED218E-6823-67C8-ED16-2CF036B7D2B6}"/>
          </ac:picMkLst>
        </pc:picChg>
        <pc:picChg chg="add mod">
          <ac:chgData name="준혁 김" userId="76f40335d464ac48" providerId="LiveId" clId="{A22468F0-84DD-4C95-9531-3D735BE277EF}" dt="2024-02-14T04:54:36.114" v="3361" actId="1076"/>
          <ac:picMkLst>
            <pc:docMk/>
            <pc:sldMk cId="2415098155" sldId="314"/>
            <ac:picMk id="4" creationId="{47CEABBE-6595-4AFB-A15B-102D1024B4AE}"/>
          </ac:picMkLst>
        </pc:picChg>
      </pc:sldChg>
      <pc:sldChg chg="addSp delSp modSp add mod ord">
        <pc:chgData name="준혁 김" userId="76f40335d464ac48" providerId="LiveId" clId="{A22468F0-84DD-4C95-9531-3D735BE277EF}" dt="2024-02-15T10:04:15.912" v="9805" actId="167"/>
        <pc:sldMkLst>
          <pc:docMk/>
          <pc:sldMk cId="496612157" sldId="315"/>
        </pc:sldMkLst>
        <pc:spChg chg="add mod ord">
          <ac:chgData name="준혁 김" userId="76f40335d464ac48" providerId="LiveId" clId="{A22468F0-84DD-4C95-9531-3D735BE277EF}" dt="2024-02-15T10:04:15.912" v="9805" actId="167"/>
          <ac:spMkLst>
            <pc:docMk/>
            <pc:sldMk cId="496612157" sldId="315"/>
            <ac:spMk id="2" creationId="{2F8E7AE1-709D-825E-088E-308D3896A647}"/>
          </ac:spMkLst>
        </pc:spChg>
        <pc:spChg chg="add del mod">
          <ac:chgData name="준혁 김" userId="76f40335d464ac48" providerId="LiveId" clId="{A22468F0-84DD-4C95-9531-3D735BE277EF}" dt="2024-02-14T05:06:22.030" v="3536" actId="478"/>
          <ac:spMkLst>
            <pc:docMk/>
            <pc:sldMk cId="496612157" sldId="315"/>
            <ac:spMk id="6" creationId="{B4E0F4B2-E6CA-E4CC-208B-9D7E31408F00}"/>
          </ac:spMkLst>
        </pc:spChg>
        <pc:spChg chg="add del mod">
          <ac:chgData name="준혁 김" userId="76f40335d464ac48" providerId="LiveId" clId="{A22468F0-84DD-4C95-9531-3D735BE277EF}" dt="2024-02-14T05:22:40.013" v="3787" actId="21"/>
          <ac:spMkLst>
            <pc:docMk/>
            <pc:sldMk cId="496612157" sldId="315"/>
            <ac:spMk id="7" creationId="{4B188678-CA74-D1FD-241D-2AD8FAD0E2B7}"/>
          </ac:spMkLst>
        </pc:spChg>
        <pc:spChg chg="del">
          <ac:chgData name="준혁 김" userId="76f40335d464ac48" providerId="LiveId" clId="{A22468F0-84DD-4C95-9531-3D735BE277EF}" dt="2024-02-14T05:13:09.326" v="3619" actId="21"/>
          <ac:spMkLst>
            <pc:docMk/>
            <pc:sldMk cId="496612157" sldId="315"/>
            <ac:spMk id="8" creationId="{E0BEAC6C-D9B6-FB48-5E94-7226CD1EFBBE}"/>
          </ac:spMkLst>
        </pc:spChg>
        <pc:spChg chg="mod">
          <ac:chgData name="준혁 김" userId="76f40335d464ac48" providerId="LiveId" clId="{A22468F0-84DD-4C95-9531-3D735BE277EF}" dt="2024-02-14T05:29:56.800" v="3922" actId="20577"/>
          <ac:spMkLst>
            <pc:docMk/>
            <pc:sldMk cId="496612157" sldId="315"/>
            <ac:spMk id="9" creationId="{E2AB17AD-466B-6470-59F4-AD62CAD1E303}"/>
          </ac:spMkLst>
        </pc:spChg>
        <pc:spChg chg="del mod">
          <ac:chgData name="준혁 김" userId="76f40335d464ac48" providerId="LiveId" clId="{A22468F0-84DD-4C95-9531-3D735BE277EF}" dt="2024-02-14T04:49:08.238" v="3344" actId="478"/>
          <ac:spMkLst>
            <pc:docMk/>
            <pc:sldMk cId="496612157" sldId="315"/>
            <ac:spMk id="10" creationId="{239CF6A6-EABD-1AF2-C435-8EF0F5E0B32F}"/>
          </ac:spMkLst>
        </pc:spChg>
        <pc:spChg chg="add del mod ord">
          <ac:chgData name="준혁 김" userId="76f40335d464ac48" providerId="LiveId" clId="{A22468F0-84DD-4C95-9531-3D735BE277EF}" dt="2024-02-15T10:04:10.169" v="9803" actId="21"/>
          <ac:spMkLst>
            <pc:docMk/>
            <pc:sldMk cId="496612157" sldId="315"/>
            <ac:spMk id="12" creationId="{8B6C1723-9F34-D213-AEA0-499ADD3532BF}"/>
          </ac:spMkLst>
        </pc:spChg>
        <pc:spChg chg="mod">
          <ac:chgData name="준혁 김" userId="76f40335d464ac48" providerId="LiveId" clId="{A22468F0-84DD-4C95-9531-3D735BE277EF}" dt="2024-02-15T05:55:59.469" v="5533" actId="20577"/>
          <ac:spMkLst>
            <pc:docMk/>
            <pc:sldMk cId="496612157" sldId="315"/>
            <ac:spMk id="13" creationId="{11F691EE-D046-9FD8-23B6-B9C6ED970CED}"/>
          </ac:spMkLst>
        </pc:spChg>
        <pc:spChg chg="mod">
          <ac:chgData name="준혁 김" userId="76f40335d464ac48" providerId="LiveId" clId="{A22468F0-84DD-4C95-9531-3D735BE277EF}" dt="2024-02-14T05:27:47.515" v="3865"/>
          <ac:spMkLst>
            <pc:docMk/>
            <pc:sldMk cId="496612157" sldId="315"/>
            <ac:spMk id="14" creationId="{BD8E1033-C1CF-FF19-4EF9-61359256CB9D}"/>
          </ac:spMkLst>
        </pc:spChg>
        <pc:spChg chg="add mod">
          <ac:chgData name="준혁 김" userId="76f40335d464ac48" providerId="LiveId" clId="{A22468F0-84DD-4C95-9531-3D735BE277EF}" dt="2024-02-15T10:00:16.287" v="9687" actId="20577"/>
          <ac:spMkLst>
            <pc:docMk/>
            <pc:sldMk cId="496612157" sldId="315"/>
            <ac:spMk id="15" creationId="{93BFA295-6D60-3CFF-199E-48BB1B75AABE}"/>
          </ac:spMkLst>
        </pc:spChg>
        <pc:grpChg chg="add del mod">
          <ac:chgData name="준혁 김" userId="76f40335d464ac48" providerId="LiveId" clId="{A22468F0-84DD-4C95-9531-3D735BE277EF}" dt="2024-02-15T05:47:28.143" v="5500" actId="478"/>
          <ac:grpSpMkLst>
            <pc:docMk/>
            <pc:sldMk cId="496612157" sldId="315"/>
            <ac:grpSpMk id="2" creationId="{3560F5FB-FDB0-47BC-5410-F08ECAD7DCCD}"/>
          </ac:grpSpMkLst>
        </pc:grpChg>
        <pc:grpChg chg="del">
          <ac:chgData name="준혁 김" userId="76f40335d464ac48" providerId="LiveId" clId="{A22468F0-84DD-4C95-9531-3D735BE277EF}" dt="2024-02-14T04:35:20.569" v="2923" actId="21"/>
          <ac:grpSpMkLst>
            <pc:docMk/>
            <pc:sldMk cId="496612157" sldId="315"/>
            <ac:grpSpMk id="4" creationId="{27F5F8CA-C437-56BA-A66F-20360E725EF0}"/>
          </ac:grpSpMkLst>
        </pc:grpChg>
        <pc:graphicFrameChg chg="add del mod modGraphic">
          <ac:chgData name="준혁 김" userId="76f40335d464ac48" providerId="LiveId" clId="{A22468F0-84DD-4C95-9531-3D735BE277EF}" dt="2024-02-15T05:54:59.433" v="5517" actId="478"/>
          <ac:graphicFrameMkLst>
            <pc:docMk/>
            <pc:sldMk cId="496612157" sldId="315"/>
            <ac:graphicFrameMk id="8" creationId="{71DD9845-FA45-D42A-BF74-70BFE69D800B}"/>
          </ac:graphicFrameMkLst>
        </pc:graphicFrameChg>
        <pc:graphicFrameChg chg="add mod modGraphic">
          <ac:chgData name="준혁 김" userId="76f40335d464ac48" providerId="LiveId" clId="{A22468F0-84DD-4C95-9531-3D735BE277EF}" dt="2024-02-15T05:55:19.954" v="5524" actId="14100"/>
          <ac:graphicFrameMkLst>
            <pc:docMk/>
            <pc:sldMk cId="496612157" sldId="315"/>
            <ac:graphicFrameMk id="10" creationId="{081E2E0A-7889-538C-553D-753BA8FAAC5A}"/>
          </ac:graphicFrameMkLst>
        </pc:graphicFrameChg>
        <pc:picChg chg="mod">
          <ac:chgData name="준혁 김" userId="76f40335d464ac48" providerId="LiveId" clId="{A22468F0-84DD-4C95-9531-3D735BE277EF}" dt="2024-02-14T04:35:32.534" v="2926"/>
          <ac:picMkLst>
            <pc:docMk/>
            <pc:sldMk cId="496612157" sldId="315"/>
            <ac:picMk id="3" creationId="{E733342C-3083-6D45-0002-83C46A00C9C3}"/>
          </ac:picMkLst>
        </pc:picChg>
        <pc:picChg chg="add del mod">
          <ac:chgData name="준혁 김" userId="76f40335d464ac48" providerId="LiveId" clId="{A22468F0-84DD-4C95-9531-3D735BE277EF}" dt="2024-02-15T05:48:02.689" v="5506" actId="21"/>
          <ac:picMkLst>
            <pc:docMk/>
            <pc:sldMk cId="496612157" sldId="315"/>
            <ac:picMk id="5" creationId="{D7EFBDD4-9F31-10B5-E031-7AB78B78066A}"/>
          </ac:picMkLst>
        </pc:picChg>
        <pc:picChg chg="del topLvl">
          <ac:chgData name="준혁 김" userId="76f40335d464ac48" providerId="LiveId" clId="{A22468F0-84DD-4C95-9531-3D735BE277EF}" dt="2024-02-14T04:35:20.569" v="2923" actId="21"/>
          <ac:picMkLst>
            <pc:docMk/>
            <pc:sldMk cId="496612157" sldId="315"/>
            <ac:picMk id="5" creationId="{F1EE7BE8-04F4-4F86-4EFF-F17CA31941B9}"/>
          </ac:picMkLst>
        </pc:picChg>
        <pc:picChg chg="add mod">
          <ac:chgData name="준혁 김" userId="76f40335d464ac48" providerId="LiveId" clId="{A22468F0-84DD-4C95-9531-3D735BE277EF}" dt="2024-02-15T05:48:09.695" v="5510" actId="1076"/>
          <ac:picMkLst>
            <pc:docMk/>
            <pc:sldMk cId="496612157" sldId="315"/>
            <ac:picMk id="7" creationId="{97460E42-1386-4DAB-3AC2-0B017FE36E10}"/>
          </ac:picMkLst>
        </pc:picChg>
        <pc:picChg chg="add del mod">
          <ac:chgData name="준혁 김" userId="76f40335d464ac48" providerId="LiveId" clId="{A22468F0-84DD-4C95-9531-3D735BE277EF}" dt="2024-02-15T05:56:45.072" v="5535" actId="21"/>
          <ac:picMkLst>
            <pc:docMk/>
            <pc:sldMk cId="496612157" sldId="315"/>
            <ac:picMk id="17" creationId="{7BCD7341-A4E3-6961-FAE3-EBFEA78FF14A}"/>
          </ac:picMkLst>
        </pc:picChg>
        <pc:picChg chg="add mod">
          <ac:chgData name="준혁 김" userId="76f40335d464ac48" providerId="LiveId" clId="{A22468F0-84DD-4C95-9531-3D735BE277EF}" dt="2024-02-15T05:56:55.549" v="5537" actId="14100"/>
          <ac:picMkLst>
            <pc:docMk/>
            <pc:sldMk cId="496612157" sldId="315"/>
            <ac:picMk id="19" creationId="{6C4B2BB7-6F14-0469-8621-6A1A2A5DA84F}"/>
          </ac:picMkLst>
        </pc:picChg>
        <pc:cxnChg chg="del">
          <ac:chgData name="준혁 김" userId="76f40335d464ac48" providerId="LiveId" clId="{A22468F0-84DD-4C95-9531-3D735BE277EF}" dt="2024-02-14T05:27:49.249" v="3866" actId="21"/>
          <ac:cxnSpMkLst>
            <pc:docMk/>
            <pc:sldMk cId="496612157" sldId="315"/>
            <ac:cxnSpMk id="11" creationId="{399C9688-63C3-D7D9-B7A0-BBB0120993A0}"/>
          </ac:cxnSpMkLst>
        </pc:cxnChg>
        <pc:cxnChg chg="add mod">
          <ac:chgData name="준혁 김" userId="76f40335d464ac48" providerId="LiveId" clId="{A22468F0-84DD-4C95-9531-3D735BE277EF}" dt="2024-02-14T05:31:40.896" v="3977"/>
          <ac:cxnSpMkLst>
            <pc:docMk/>
            <pc:sldMk cId="496612157" sldId="315"/>
            <ac:cxnSpMk id="16" creationId="{9336919F-A693-1441-352A-B4763F639F72}"/>
          </ac:cxnSpMkLst>
        </pc:cxnChg>
      </pc:sldChg>
      <pc:sldChg chg="addSp delSp modSp add mod ord">
        <pc:chgData name="준혁 김" userId="76f40335d464ac48" providerId="LiveId" clId="{A22468F0-84DD-4C95-9531-3D735BE277EF}" dt="2024-02-15T10:00:19.813" v="9689" actId="20577"/>
        <pc:sldMkLst>
          <pc:docMk/>
          <pc:sldMk cId="2958727066" sldId="316"/>
        </pc:sldMkLst>
        <pc:spChg chg="add del">
          <ac:chgData name="준혁 김" userId="76f40335d464ac48" providerId="LiveId" clId="{A22468F0-84DD-4C95-9531-3D735BE277EF}" dt="2024-02-15T06:47:48.672" v="5852" actId="11529"/>
          <ac:spMkLst>
            <pc:docMk/>
            <pc:sldMk cId="2958727066" sldId="316"/>
            <ac:spMk id="2" creationId="{BC58F5A0-04F6-5E19-E89B-7895CA168035}"/>
          </ac:spMkLst>
        </pc:spChg>
        <pc:spChg chg="add del mod">
          <ac:chgData name="준혁 김" userId="76f40335d464ac48" providerId="LiveId" clId="{A22468F0-84DD-4C95-9531-3D735BE277EF}" dt="2024-02-14T05:06:30.654" v="3540" actId="478"/>
          <ac:spMkLst>
            <pc:docMk/>
            <pc:sldMk cId="2958727066" sldId="316"/>
            <ac:spMk id="6" creationId="{0AA74164-E5E5-5B8F-815C-75B4938834C1}"/>
          </ac:spMkLst>
        </pc:spChg>
        <pc:spChg chg="add del mod">
          <ac:chgData name="준혁 김" userId="76f40335d464ac48" providerId="LiveId" clId="{A22468F0-84DD-4C95-9531-3D735BE277EF}" dt="2024-02-14T05:22:41.669" v="3788" actId="21"/>
          <ac:spMkLst>
            <pc:docMk/>
            <pc:sldMk cId="2958727066" sldId="316"/>
            <ac:spMk id="7" creationId="{F8C16AF4-290C-8FB7-4EE2-A5F146FD0F56}"/>
          </ac:spMkLst>
        </pc:spChg>
        <pc:spChg chg="del">
          <ac:chgData name="준혁 김" userId="76f40335d464ac48" providerId="LiveId" clId="{A22468F0-84DD-4C95-9531-3D735BE277EF}" dt="2024-02-14T05:13:27.827" v="3623" actId="478"/>
          <ac:spMkLst>
            <pc:docMk/>
            <pc:sldMk cId="2958727066" sldId="316"/>
            <ac:spMk id="8" creationId="{8E1A3C01-EE35-1D51-B7A0-53626F570F5E}"/>
          </ac:spMkLst>
        </pc:spChg>
        <pc:spChg chg="mod">
          <ac:chgData name="준혁 김" userId="76f40335d464ac48" providerId="LiveId" clId="{A22468F0-84DD-4C95-9531-3D735BE277EF}" dt="2024-02-14T05:27:37.576" v="3862" actId="20577"/>
          <ac:spMkLst>
            <pc:docMk/>
            <pc:sldMk cId="2958727066" sldId="316"/>
            <ac:spMk id="9" creationId="{6DC7C0DC-CA34-D2BE-870B-468B9B30684B}"/>
          </ac:spMkLst>
        </pc:spChg>
        <pc:spChg chg="del mod">
          <ac:chgData name="준혁 김" userId="76f40335d464ac48" providerId="LiveId" clId="{A22468F0-84DD-4C95-9531-3D735BE277EF}" dt="2024-02-14T04:49:17.583" v="3348" actId="478"/>
          <ac:spMkLst>
            <pc:docMk/>
            <pc:sldMk cId="2958727066" sldId="316"/>
            <ac:spMk id="10" creationId="{52D8571B-7D68-A37A-FEB8-E9698FA4D6C4}"/>
          </ac:spMkLst>
        </pc:spChg>
        <pc:spChg chg="add mod">
          <ac:chgData name="준혁 김" userId="76f40335d464ac48" providerId="LiveId" clId="{A22468F0-84DD-4C95-9531-3D735BE277EF}" dt="2024-02-14T05:13:25.630" v="3622"/>
          <ac:spMkLst>
            <pc:docMk/>
            <pc:sldMk cId="2958727066" sldId="316"/>
            <ac:spMk id="12" creationId="{CDF267DB-6985-EFDA-8573-8ECA3AB3B9B8}"/>
          </ac:spMkLst>
        </pc:spChg>
        <pc:spChg chg="mod">
          <ac:chgData name="준혁 김" userId="76f40335d464ac48" providerId="LiveId" clId="{A22468F0-84DD-4C95-9531-3D735BE277EF}" dt="2024-02-14T05:30:27.779" v="3946" actId="20577"/>
          <ac:spMkLst>
            <pc:docMk/>
            <pc:sldMk cId="2958727066" sldId="316"/>
            <ac:spMk id="13" creationId="{28A0F98D-53EE-95CC-3471-80DBC36F23A5}"/>
          </ac:spMkLst>
        </pc:spChg>
        <pc:spChg chg="mod">
          <ac:chgData name="준혁 김" userId="76f40335d464ac48" providerId="LiveId" clId="{A22468F0-84DD-4C95-9531-3D735BE277EF}" dt="2024-02-14T05:27:45.841" v="3864"/>
          <ac:spMkLst>
            <pc:docMk/>
            <pc:sldMk cId="2958727066" sldId="316"/>
            <ac:spMk id="14" creationId="{AF18BF46-F031-75E1-21A6-9064C31912D8}"/>
          </ac:spMkLst>
        </pc:spChg>
        <pc:spChg chg="add mod ord">
          <ac:chgData name="준혁 김" userId="76f40335d464ac48" providerId="LiveId" clId="{A22468F0-84DD-4C95-9531-3D735BE277EF}" dt="2024-02-14T05:13:30.736" v="3625" actId="167"/>
          <ac:spMkLst>
            <pc:docMk/>
            <pc:sldMk cId="2958727066" sldId="316"/>
            <ac:spMk id="15" creationId="{60EC5BAF-A924-AC43-AFF2-6F0E75F41676}"/>
          </ac:spMkLst>
        </pc:spChg>
        <pc:spChg chg="add mod">
          <ac:chgData name="준혁 김" userId="76f40335d464ac48" providerId="LiveId" clId="{A22468F0-84DD-4C95-9531-3D735BE277EF}" dt="2024-02-14T05:23:01.421" v="3796"/>
          <ac:spMkLst>
            <pc:docMk/>
            <pc:sldMk cId="2958727066" sldId="316"/>
            <ac:spMk id="16" creationId="{294F51E1-C59F-2405-27D6-21D867C5A972}"/>
          </ac:spMkLst>
        </pc:spChg>
        <pc:spChg chg="add mod">
          <ac:chgData name="준혁 김" userId="76f40335d464ac48" providerId="LiveId" clId="{A22468F0-84DD-4C95-9531-3D735BE277EF}" dt="2024-02-14T05:23:01.421" v="3796"/>
          <ac:spMkLst>
            <pc:docMk/>
            <pc:sldMk cId="2958727066" sldId="316"/>
            <ac:spMk id="17" creationId="{6690B906-0684-9CBD-809B-12F937CC5A44}"/>
          </ac:spMkLst>
        </pc:spChg>
        <pc:spChg chg="add del mod">
          <ac:chgData name="준혁 김" userId="76f40335d464ac48" providerId="LiveId" clId="{A22468F0-84DD-4C95-9531-3D735BE277EF}" dt="2024-02-14T05:30:14.027" v="3933" actId="21"/>
          <ac:spMkLst>
            <pc:docMk/>
            <pc:sldMk cId="2958727066" sldId="316"/>
            <ac:spMk id="18" creationId="{61EF5806-51AE-C1DD-6C5A-AA2604E65FAC}"/>
          </ac:spMkLst>
        </pc:spChg>
        <pc:spChg chg="add mod">
          <ac:chgData name="준혁 김" userId="76f40335d464ac48" providerId="LiveId" clId="{A22468F0-84DD-4C95-9531-3D735BE277EF}" dt="2024-02-14T05:30:17.253" v="3934"/>
          <ac:spMkLst>
            <pc:docMk/>
            <pc:sldMk cId="2958727066" sldId="316"/>
            <ac:spMk id="19" creationId="{61EF5806-51AE-C1DD-6C5A-AA2604E65FAC}"/>
          </ac:spMkLst>
        </pc:spChg>
        <pc:spChg chg="add mod">
          <ac:chgData name="준혁 김" userId="76f40335d464ac48" providerId="LiveId" clId="{A22468F0-84DD-4C95-9531-3D735BE277EF}" dt="2024-02-15T10:00:19.813" v="9689" actId="20577"/>
          <ac:spMkLst>
            <pc:docMk/>
            <pc:sldMk cId="2958727066" sldId="316"/>
            <ac:spMk id="20" creationId="{17C6CCC6-1054-2C31-8456-F6D3AD5D9DFB}"/>
          </ac:spMkLst>
        </pc:spChg>
        <pc:grpChg chg="del">
          <ac:chgData name="준혁 김" userId="76f40335d464ac48" providerId="LiveId" clId="{A22468F0-84DD-4C95-9531-3D735BE277EF}" dt="2024-02-14T04:36:53.351" v="3000" actId="21"/>
          <ac:grpSpMkLst>
            <pc:docMk/>
            <pc:sldMk cId="2958727066" sldId="316"/>
            <ac:grpSpMk id="2" creationId="{8C234A33-5743-8F82-EFFB-80250170340C}"/>
          </ac:grpSpMkLst>
        </pc:grpChg>
        <pc:grpChg chg="add mod">
          <ac:chgData name="준혁 김" userId="76f40335d464ac48" providerId="LiveId" clId="{A22468F0-84DD-4C95-9531-3D735BE277EF}" dt="2024-02-14T04:37:12.439" v="3041"/>
          <ac:grpSpMkLst>
            <pc:docMk/>
            <pc:sldMk cId="2958727066" sldId="316"/>
            <ac:grpSpMk id="4" creationId="{89DEAFEB-C555-019E-FFAD-9B6492CC31FC}"/>
          </ac:grpSpMkLst>
        </pc:grpChg>
        <pc:picChg chg="mod">
          <ac:chgData name="준혁 김" userId="76f40335d464ac48" providerId="LiveId" clId="{A22468F0-84DD-4C95-9531-3D735BE277EF}" dt="2024-02-14T04:37:17.524" v="3043" actId="1076"/>
          <ac:picMkLst>
            <pc:docMk/>
            <pc:sldMk cId="2958727066" sldId="316"/>
            <ac:picMk id="5" creationId="{7DE15D4F-31A8-082D-7C9A-C36835C1869D}"/>
          </ac:picMkLst>
        </pc:picChg>
        <pc:cxnChg chg="del">
          <ac:chgData name="준혁 김" userId="76f40335d464ac48" providerId="LiveId" clId="{A22468F0-84DD-4C95-9531-3D735BE277EF}" dt="2024-02-14T05:27:38.710" v="3863" actId="21"/>
          <ac:cxnSpMkLst>
            <pc:docMk/>
            <pc:sldMk cId="2958727066" sldId="316"/>
            <ac:cxnSpMk id="11" creationId="{F71B9C15-5947-0055-E702-1E89C964562D}"/>
          </ac:cxnSpMkLst>
        </pc:cxnChg>
        <pc:cxnChg chg="add mod">
          <ac:chgData name="준혁 김" userId="76f40335d464ac48" providerId="LiveId" clId="{A22468F0-84DD-4C95-9531-3D735BE277EF}" dt="2024-02-14T05:31:39.915" v="3976"/>
          <ac:cxnSpMkLst>
            <pc:docMk/>
            <pc:sldMk cId="2958727066" sldId="316"/>
            <ac:cxnSpMk id="21" creationId="{476BF1C9-CF3B-8707-4246-EA75CFBDA24A}"/>
          </ac:cxnSpMkLst>
        </pc:cxnChg>
      </pc:sldChg>
      <pc:sldChg chg="modSp add mod ord">
        <pc:chgData name="준혁 김" userId="76f40335d464ac48" providerId="LiveId" clId="{A22468F0-84DD-4C95-9531-3D735BE277EF}" dt="2024-02-14T04:38:57.015" v="3108" actId="20577"/>
        <pc:sldMkLst>
          <pc:docMk/>
          <pc:sldMk cId="3349909566" sldId="317"/>
        </pc:sldMkLst>
        <pc:spChg chg="mod">
          <ac:chgData name="준혁 김" userId="76f40335d464ac48" providerId="LiveId" clId="{A22468F0-84DD-4C95-9531-3D735BE277EF}" dt="2024-02-14T04:38:06.363" v="3047" actId="20577"/>
          <ac:spMkLst>
            <pc:docMk/>
            <pc:sldMk cId="3349909566" sldId="317"/>
            <ac:spMk id="9" creationId="{511B93A6-3E7A-B2D0-9B87-482B9C30535C}"/>
          </ac:spMkLst>
        </pc:spChg>
        <pc:spChg chg="mod">
          <ac:chgData name="준혁 김" userId="76f40335d464ac48" providerId="LiveId" clId="{A22468F0-84DD-4C95-9531-3D735BE277EF}" dt="2024-02-14T04:38:57.015" v="3108" actId="20577"/>
          <ac:spMkLst>
            <pc:docMk/>
            <pc:sldMk cId="3349909566" sldId="317"/>
            <ac:spMk id="14" creationId="{BB73C694-D6D2-7CE4-6D91-1881ADD5FE77}"/>
          </ac:spMkLst>
        </pc:spChg>
      </pc:sldChg>
      <pc:sldChg chg="modSp add del mod">
        <pc:chgData name="준혁 김" userId="76f40335d464ac48" providerId="LiveId" clId="{A22468F0-84DD-4C95-9531-3D735BE277EF}" dt="2024-02-14T04:40:00.933" v="3122" actId="2696"/>
        <pc:sldMkLst>
          <pc:docMk/>
          <pc:sldMk cId="3908384350" sldId="318"/>
        </pc:sldMkLst>
        <pc:spChg chg="mod">
          <ac:chgData name="준혁 김" userId="76f40335d464ac48" providerId="LiveId" clId="{A22468F0-84DD-4C95-9531-3D735BE277EF}" dt="2024-02-14T04:39:29.832" v="3110" actId="20577"/>
          <ac:spMkLst>
            <pc:docMk/>
            <pc:sldMk cId="3908384350" sldId="318"/>
            <ac:spMk id="35" creationId="{00000000-0000-0000-0000-000000000000}"/>
          </ac:spMkLst>
        </pc:spChg>
      </pc:sldChg>
      <pc:sldChg chg="addSp delSp modSp add mod">
        <pc:chgData name="준혁 김" userId="76f40335d464ac48" providerId="LiveId" clId="{A22468F0-84DD-4C95-9531-3D735BE277EF}" dt="2024-02-15T08:43:45.283" v="9585" actId="20577"/>
        <pc:sldMkLst>
          <pc:docMk/>
          <pc:sldMk cId="1803859587" sldId="319"/>
        </pc:sldMkLst>
        <pc:spChg chg="add mod">
          <ac:chgData name="준혁 김" userId="76f40335d464ac48" providerId="LiveId" clId="{A22468F0-84DD-4C95-9531-3D735BE277EF}" dt="2024-02-14T06:02:03.396" v="4734"/>
          <ac:spMkLst>
            <pc:docMk/>
            <pc:sldMk cId="1803859587" sldId="319"/>
            <ac:spMk id="3" creationId="{DD4CE9E3-FB41-3A78-7F55-55D71BBD222A}"/>
          </ac:spMkLst>
        </pc:spChg>
        <pc:spChg chg="add mod">
          <ac:chgData name="준혁 김" userId="76f40335d464ac48" providerId="LiveId" clId="{A22468F0-84DD-4C95-9531-3D735BE277EF}" dt="2024-02-14T04:39:43.439" v="3112"/>
          <ac:spMkLst>
            <pc:docMk/>
            <pc:sldMk cId="1803859587" sldId="319"/>
            <ac:spMk id="4" creationId="{E020EED2-E7BC-CF67-EA0A-BE7D1CBA3DA9}"/>
          </ac:spMkLst>
        </pc:spChg>
        <pc:spChg chg="add mod">
          <ac:chgData name="준혁 김" userId="76f40335d464ac48" providerId="LiveId" clId="{A22468F0-84DD-4C95-9531-3D735BE277EF}" dt="2024-02-14T04:39:43.439" v="3112"/>
          <ac:spMkLst>
            <pc:docMk/>
            <pc:sldMk cId="1803859587" sldId="319"/>
            <ac:spMk id="5" creationId="{0D9A7583-6897-7B90-9D0C-EC0B120CBF86}"/>
          </ac:spMkLst>
        </pc:spChg>
        <pc:spChg chg="add mod">
          <ac:chgData name="준혁 김" userId="76f40335d464ac48" providerId="LiveId" clId="{A22468F0-84DD-4C95-9531-3D735BE277EF}" dt="2024-02-14T06:02:09.209" v="4735"/>
          <ac:spMkLst>
            <pc:docMk/>
            <pc:sldMk cId="1803859587" sldId="319"/>
            <ac:spMk id="7" creationId="{947F79FC-AB26-F6CE-DD4B-501B06A82C9F}"/>
          </ac:spMkLst>
        </pc:spChg>
        <pc:spChg chg="del">
          <ac:chgData name="준혁 김" userId="76f40335d464ac48" providerId="LiveId" clId="{A22468F0-84DD-4C95-9531-3D735BE277EF}" dt="2024-02-14T04:39:52.143" v="3118" actId="21"/>
          <ac:spMkLst>
            <pc:docMk/>
            <pc:sldMk cId="1803859587" sldId="319"/>
            <ac:spMk id="9" creationId="{7DD39E54-5AB2-B8C6-493B-60F97BE84300}"/>
          </ac:spMkLst>
        </pc:spChg>
        <pc:spChg chg="add mod">
          <ac:chgData name="준혁 김" userId="76f40335d464ac48" providerId="LiveId" clId="{A22468F0-84DD-4C95-9531-3D735BE277EF}" dt="2024-02-14T06:02:22.493" v="4781" actId="20577"/>
          <ac:spMkLst>
            <pc:docMk/>
            <pc:sldMk cId="1803859587" sldId="319"/>
            <ac:spMk id="9" creationId="{F1933CE1-AF98-B410-44A4-17631C2F4028}"/>
          </ac:spMkLst>
        </pc:spChg>
        <pc:spChg chg="del">
          <ac:chgData name="준혁 김" userId="76f40335d464ac48" providerId="LiveId" clId="{A22468F0-84DD-4C95-9531-3D735BE277EF}" dt="2024-02-14T04:39:51.035" v="3117" actId="21"/>
          <ac:spMkLst>
            <pc:docMk/>
            <pc:sldMk cId="1803859587" sldId="319"/>
            <ac:spMk id="14" creationId="{4955E0DD-18ED-A9FE-E1CC-E241AA2024AD}"/>
          </ac:spMkLst>
        </pc:spChg>
        <pc:graphicFrameChg chg="add mod modGraphic">
          <ac:chgData name="준혁 김" userId="76f40335d464ac48" providerId="LiveId" clId="{A22468F0-84DD-4C95-9531-3D735BE277EF}" dt="2024-02-15T08:43:45.283" v="9585" actId="20577"/>
          <ac:graphicFrameMkLst>
            <pc:docMk/>
            <pc:sldMk cId="1803859587" sldId="319"/>
            <ac:graphicFrameMk id="2" creationId="{5EF756DC-6B10-5C86-06DA-B608E2DF4A0E}"/>
          </ac:graphicFrameMkLst>
        </pc:graphicFrameChg>
        <pc:cxnChg chg="del">
          <ac:chgData name="준혁 김" userId="76f40335d464ac48" providerId="LiveId" clId="{A22468F0-84DD-4C95-9531-3D735BE277EF}" dt="2024-02-14T04:39:47.184" v="3115" actId="21"/>
          <ac:cxnSpMkLst>
            <pc:docMk/>
            <pc:sldMk cId="1803859587" sldId="319"/>
            <ac:cxnSpMk id="3" creationId="{93DFAE80-52CD-EE6B-7E9D-1D0CECC58E98}"/>
          </ac:cxnSpMkLst>
        </pc:cxnChg>
        <pc:cxnChg chg="add mod">
          <ac:chgData name="준혁 김" userId="76f40335d464ac48" providerId="LiveId" clId="{A22468F0-84DD-4C95-9531-3D735BE277EF}" dt="2024-02-14T04:39:43.439" v="3112"/>
          <ac:cxnSpMkLst>
            <pc:docMk/>
            <pc:sldMk cId="1803859587" sldId="319"/>
            <ac:cxnSpMk id="6" creationId="{CE5D8517-832B-2985-5E83-938C13C6AF9C}"/>
          </ac:cxnSpMkLst>
        </pc:cxnChg>
      </pc:sldChg>
      <pc:sldChg chg="modSp add mod ord">
        <pc:chgData name="준혁 김" userId="76f40335d464ac48" providerId="LiveId" clId="{A22468F0-84DD-4C95-9531-3D735BE277EF}" dt="2024-02-14T04:40:27.872" v="3156" actId="20577"/>
        <pc:sldMkLst>
          <pc:docMk/>
          <pc:sldMk cId="1513262746" sldId="320"/>
        </pc:sldMkLst>
        <pc:spChg chg="mod">
          <ac:chgData name="준혁 김" userId="76f40335d464ac48" providerId="LiveId" clId="{A22468F0-84DD-4C95-9531-3D735BE277EF}" dt="2024-02-14T04:40:27.872" v="3156" actId="20577"/>
          <ac:spMkLst>
            <pc:docMk/>
            <pc:sldMk cId="1513262746" sldId="320"/>
            <ac:spMk id="9" creationId="{BC6D99BC-AD69-B0BB-8C56-4F37023DEB1A}"/>
          </ac:spMkLst>
        </pc:spChg>
        <pc:spChg chg="mod">
          <ac:chgData name="준혁 김" userId="76f40335d464ac48" providerId="LiveId" clId="{A22468F0-84DD-4C95-9531-3D735BE277EF}" dt="2024-02-14T04:40:27.355" v="3155" actId="20577"/>
          <ac:spMkLst>
            <pc:docMk/>
            <pc:sldMk cId="1513262746" sldId="320"/>
            <ac:spMk id="14" creationId="{1ADFC573-FDF2-E569-939D-A4285F892A8F}"/>
          </ac:spMkLst>
        </pc:spChg>
      </pc:sldChg>
      <pc:sldChg chg="modSp add mod ord">
        <pc:chgData name="준혁 김" userId="76f40335d464ac48" providerId="LiveId" clId="{A22468F0-84DD-4C95-9531-3D735BE277EF}" dt="2024-02-14T04:41:14.177" v="3211" actId="1038"/>
        <pc:sldMkLst>
          <pc:docMk/>
          <pc:sldMk cId="1310084952" sldId="321"/>
        </pc:sldMkLst>
        <pc:spChg chg="mod">
          <ac:chgData name="준혁 김" userId="76f40335d464ac48" providerId="LiveId" clId="{A22468F0-84DD-4C95-9531-3D735BE277EF}" dt="2024-02-14T04:41:14.177" v="3211" actId="1038"/>
          <ac:spMkLst>
            <pc:docMk/>
            <pc:sldMk cId="1310084952" sldId="321"/>
            <ac:spMk id="9" creationId="{D1E04453-CFFE-8EC3-3E42-7E918CD409B9}"/>
          </ac:spMkLst>
        </pc:spChg>
        <pc:spChg chg="mod">
          <ac:chgData name="준혁 김" userId="76f40335d464ac48" providerId="LiveId" clId="{A22468F0-84DD-4C95-9531-3D735BE277EF}" dt="2024-02-14T04:41:14.177" v="3211" actId="1038"/>
          <ac:spMkLst>
            <pc:docMk/>
            <pc:sldMk cId="1310084952" sldId="321"/>
            <ac:spMk id="14" creationId="{EE8FE5F0-4998-D0B7-4DA8-BA38B93C499C}"/>
          </ac:spMkLst>
        </pc:spChg>
      </pc:sldChg>
      <pc:sldChg chg="addSp delSp modSp add mod ord">
        <pc:chgData name="준혁 김" userId="76f40335d464ac48" providerId="LiveId" clId="{A22468F0-84DD-4C95-9531-3D735BE277EF}" dt="2024-02-14T05:10:55.713" v="3592"/>
        <pc:sldMkLst>
          <pc:docMk/>
          <pc:sldMk cId="1722094930" sldId="322"/>
        </pc:sldMkLst>
        <pc:spChg chg="del">
          <ac:chgData name="준혁 김" userId="76f40335d464ac48" providerId="LiveId" clId="{A22468F0-84DD-4C95-9531-3D735BE277EF}" dt="2024-02-14T05:10:42.784" v="3588" actId="21"/>
          <ac:spMkLst>
            <pc:docMk/>
            <pc:sldMk cId="1722094930" sldId="322"/>
            <ac:spMk id="4" creationId="{5BD33330-C482-FD06-3EEB-1FDD804202C7}"/>
          </ac:spMkLst>
        </pc:spChg>
        <pc:spChg chg="mod">
          <ac:chgData name="준혁 김" userId="76f40335d464ac48" providerId="LiveId" clId="{A22468F0-84DD-4C95-9531-3D735BE277EF}" dt="2024-02-14T05:10:52.508" v="3591"/>
          <ac:spMkLst>
            <pc:docMk/>
            <pc:sldMk cId="1722094930" sldId="322"/>
            <ac:spMk id="7" creationId="{0453295E-3F6D-6B0D-966D-99CE94FB2FB0}"/>
          </ac:spMkLst>
        </pc:spChg>
        <pc:spChg chg="mod">
          <ac:chgData name="준혁 김" userId="76f40335d464ac48" providerId="LiveId" clId="{A22468F0-84DD-4C95-9531-3D735BE277EF}" dt="2024-02-14T05:10:48.511" v="3590" actId="20577"/>
          <ac:spMkLst>
            <pc:docMk/>
            <pc:sldMk cId="1722094930" sldId="322"/>
            <ac:spMk id="10" creationId="{BDC76255-7B69-B18B-DE62-B907A8509B22}"/>
          </ac:spMkLst>
        </pc:spChg>
        <pc:picChg chg="add mod">
          <ac:chgData name="준혁 김" userId="76f40335d464ac48" providerId="LiveId" clId="{A22468F0-84DD-4C95-9531-3D735BE277EF}" dt="2024-02-14T05:10:55.713" v="3592"/>
          <ac:picMkLst>
            <pc:docMk/>
            <pc:sldMk cId="1722094930" sldId="322"/>
            <ac:picMk id="2" creationId="{E1E7E487-B631-B989-0684-F327033B388D}"/>
          </ac:picMkLst>
        </pc:picChg>
        <pc:picChg chg="add mod">
          <ac:chgData name="준혁 김" userId="76f40335d464ac48" providerId="LiveId" clId="{A22468F0-84DD-4C95-9531-3D735BE277EF}" dt="2024-02-14T05:10:55.713" v="3592"/>
          <ac:picMkLst>
            <pc:docMk/>
            <pc:sldMk cId="1722094930" sldId="322"/>
            <ac:picMk id="3" creationId="{D728F248-4A86-7475-56AB-C21500321DC9}"/>
          </ac:picMkLst>
        </pc:picChg>
        <pc:picChg chg="del">
          <ac:chgData name="준혁 김" userId="76f40335d464ac48" providerId="LiveId" clId="{A22468F0-84DD-4C95-9531-3D735BE277EF}" dt="2024-02-14T05:10:43.339" v="3589" actId="21"/>
          <ac:picMkLst>
            <pc:docMk/>
            <pc:sldMk cId="1722094930" sldId="322"/>
            <ac:picMk id="20" creationId="{2BB0556B-E142-70DA-0F6F-D02CC9EB9B65}"/>
          </ac:picMkLst>
        </pc:picChg>
        <pc:picChg chg="del">
          <ac:chgData name="준혁 김" userId="76f40335d464ac48" providerId="LiveId" clId="{A22468F0-84DD-4C95-9531-3D735BE277EF}" dt="2024-02-14T05:10:41.397" v="3587" actId="21"/>
          <ac:picMkLst>
            <pc:docMk/>
            <pc:sldMk cId="1722094930" sldId="322"/>
            <ac:picMk id="26" creationId="{CEBBA80C-18B8-8C12-BE19-07C451A3D90E}"/>
          </ac:picMkLst>
        </pc:picChg>
      </pc:sldChg>
      <pc:sldChg chg="addSp delSp modSp add mod ord">
        <pc:chgData name="준혁 김" userId="76f40335d464ac48" providerId="LiveId" clId="{A22468F0-84DD-4C95-9531-3D735BE277EF}" dt="2024-02-15T09:44:58.609" v="9634" actId="20577"/>
        <pc:sldMkLst>
          <pc:docMk/>
          <pc:sldMk cId="2351798607" sldId="323"/>
        </pc:sldMkLst>
        <pc:spChg chg="add mod">
          <ac:chgData name="준혁 김" userId="76f40335d464ac48" providerId="LiveId" clId="{A22468F0-84DD-4C95-9531-3D735BE277EF}" dt="2024-02-14T06:01:02.220" v="4720" actId="14100"/>
          <ac:spMkLst>
            <pc:docMk/>
            <pc:sldMk cId="2351798607" sldId="323"/>
            <ac:spMk id="2" creationId="{27FD87C7-3196-EDE8-4E2D-51607B7C235D}"/>
          </ac:spMkLst>
        </pc:spChg>
        <pc:spChg chg="add mod">
          <ac:chgData name="준혁 김" userId="76f40335d464ac48" providerId="LiveId" clId="{A22468F0-84DD-4C95-9531-3D735BE277EF}" dt="2024-02-14T05:11:16.164" v="3600"/>
          <ac:spMkLst>
            <pc:docMk/>
            <pc:sldMk cId="2351798607" sldId="323"/>
            <ac:spMk id="5" creationId="{466E549F-7432-6D92-17CF-9980D32A5E92}"/>
          </ac:spMkLst>
        </pc:spChg>
        <pc:spChg chg="add mod">
          <ac:chgData name="준혁 김" userId="76f40335d464ac48" providerId="LiveId" clId="{A22468F0-84DD-4C95-9531-3D735BE277EF}" dt="2024-02-15T09:44:58.609" v="9634" actId="20577"/>
          <ac:spMkLst>
            <pc:docMk/>
            <pc:sldMk cId="2351798607" sldId="323"/>
            <ac:spMk id="6" creationId="{7C6578F5-3C75-A865-B0FF-351E63E8C5BC}"/>
          </ac:spMkLst>
        </pc:spChg>
        <pc:spChg chg="mod">
          <ac:chgData name="준혁 김" userId="76f40335d464ac48" providerId="LiveId" clId="{A22468F0-84DD-4C95-9531-3D735BE277EF}" dt="2024-02-14T05:24:22.090" v="3832" actId="20577"/>
          <ac:spMkLst>
            <pc:docMk/>
            <pc:sldMk cId="2351798607" sldId="323"/>
            <ac:spMk id="7" creationId="{72326113-5BE4-7F58-C9BE-BFF6A6CC41FB}"/>
          </ac:spMkLst>
        </pc:spChg>
        <pc:spChg chg="mod">
          <ac:chgData name="준혁 김" userId="76f40335d464ac48" providerId="LiveId" clId="{A22468F0-84DD-4C95-9531-3D735BE277EF}" dt="2024-02-14T06:00:50.760" v="4707" actId="1076"/>
          <ac:spMkLst>
            <pc:docMk/>
            <pc:sldMk cId="2351798607" sldId="323"/>
            <ac:spMk id="8" creationId="{E9CD8702-5FE8-5449-3B0B-FC6A92B26803}"/>
          </ac:spMkLst>
        </pc:spChg>
        <pc:spChg chg="mod">
          <ac:chgData name="준혁 김" userId="76f40335d464ac48" providerId="LiveId" clId="{A22468F0-84DD-4C95-9531-3D735BE277EF}" dt="2024-02-14T05:11:07.048" v="3597" actId="20577"/>
          <ac:spMkLst>
            <pc:docMk/>
            <pc:sldMk cId="2351798607" sldId="323"/>
            <ac:spMk id="10" creationId="{DFF1C9DB-7710-56B1-A2F8-441A2E60C8AF}"/>
          </ac:spMkLst>
        </pc:spChg>
        <pc:picChg chg="del">
          <ac:chgData name="준혁 김" userId="76f40335d464ac48" providerId="LiveId" clId="{A22468F0-84DD-4C95-9531-3D735BE277EF}" dt="2024-02-14T05:11:12.991" v="3599" actId="21"/>
          <ac:picMkLst>
            <pc:docMk/>
            <pc:sldMk cId="2351798607" sldId="323"/>
            <ac:picMk id="2" creationId="{2F31D678-A217-75DF-8188-A1A9D374A4F0}"/>
          </ac:picMkLst>
        </pc:picChg>
        <pc:picChg chg="del">
          <ac:chgData name="준혁 김" userId="76f40335d464ac48" providerId="LiveId" clId="{A22468F0-84DD-4C95-9531-3D735BE277EF}" dt="2024-02-14T05:11:12.991" v="3599" actId="21"/>
          <ac:picMkLst>
            <pc:docMk/>
            <pc:sldMk cId="2351798607" sldId="323"/>
            <ac:picMk id="3" creationId="{50FCD326-C69D-2FD7-681E-41DD91F8377B}"/>
          </ac:picMkLst>
        </pc:picChg>
        <pc:picChg chg="add mod">
          <ac:chgData name="준혁 김" userId="76f40335d464ac48" providerId="LiveId" clId="{A22468F0-84DD-4C95-9531-3D735BE277EF}" dt="2024-02-14T06:01:04.528" v="4721" actId="14100"/>
          <ac:picMkLst>
            <pc:docMk/>
            <pc:sldMk cId="2351798607" sldId="323"/>
            <ac:picMk id="4" creationId="{E4097982-4F7F-702C-0A8A-1D70C4311946}"/>
          </ac:picMkLst>
        </pc:picChg>
      </pc:sldChg>
      <pc:sldChg chg="add del setBg">
        <pc:chgData name="준혁 김" userId="76f40335d464ac48" providerId="LiveId" clId="{A22468F0-84DD-4C95-9531-3D735BE277EF}" dt="2024-02-14T05:12:02.025" v="3610"/>
        <pc:sldMkLst>
          <pc:docMk/>
          <pc:sldMk cId="1260350773" sldId="324"/>
        </pc:sldMkLst>
      </pc:sldChg>
      <pc:sldChg chg="addSp delSp modSp add mod ord">
        <pc:chgData name="준혁 김" userId="76f40335d464ac48" providerId="LiveId" clId="{A22468F0-84DD-4C95-9531-3D735BE277EF}" dt="2024-02-15T10:01:32.274" v="9721" actId="20577"/>
        <pc:sldMkLst>
          <pc:docMk/>
          <pc:sldMk cId="2342134430" sldId="324"/>
        </pc:sldMkLst>
        <pc:spChg chg="add del mod">
          <ac:chgData name="준혁 김" userId="76f40335d464ac48" providerId="LiveId" clId="{A22468F0-84DD-4C95-9531-3D735BE277EF}" dt="2024-02-15T10:01:30.022" v="9718" actId="478"/>
          <ac:spMkLst>
            <pc:docMk/>
            <pc:sldMk cId="2342134430" sldId="324"/>
            <ac:spMk id="2" creationId="{ED55ADF7-7936-A856-0497-E234686CA714}"/>
          </ac:spMkLst>
        </pc:spChg>
        <pc:spChg chg="add mod">
          <ac:chgData name="준혁 김" userId="76f40335d464ac48" providerId="LiveId" clId="{A22468F0-84DD-4C95-9531-3D735BE277EF}" dt="2024-02-14T05:23:08.967" v="3797"/>
          <ac:spMkLst>
            <pc:docMk/>
            <pc:sldMk cId="2342134430" sldId="324"/>
            <ac:spMk id="3" creationId="{C33C90AA-6EB1-D885-E71E-1EC857B2A75A}"/>
          </ac:spMkLst>
        </pc:spChg>
        <pc:spChg chg="add mod">
          <ac:chgData name="준혁 김" userId="76f40335d464ac48" providerId="LiveId" clId="{A22468F0-84DD-4C95-9531-3D735BE277EF}" dt="2024-02-15T10:01:32.274" v="9721" actId="20577"/>
          <ac:spMkLst>
            <pc:docMk/>
            <pc:sldMk cId="2342134430" sldId="324"/>
            <ac:spMk id="3" creationId="{ECD871B6-AC62-7CCD-2EB5-D11C21C50B7A}"/>
          </ac:spMkLst>
        </pc:spChg>
        <pc:spChg chg="add mod">
          <ac:chgData name="준혁 김" userId="76f40335d464ac48" providerId="LiveId" clId="{A22468F0-84DD-4C95-9531-3D735BE277EF}" dt="2024-02-14T05:23:08.967" v="3797"/>
          <ac:spMkLst>
            <pc:docMk/>
            <pc:sldMk cId="2342134430" sldId="324"/>
            <ac:spMk id="4" creationId="{74CB9D17-54C3-A816-8EA0-EED8AE70F2C3}"/>
          </ac:spMkLst>
        </pc:spChg>
        <pc:spChg chg="add mod">
          <ac:chgData name="준혁 김" userId="76f40335d464ac48" providerId="LiveId" clId="{A22468F0-84DD-4C95-9531-3D735BE277EF}" dt="2024-02-15T07:12:25.986" v="6941" actId="20577"/>
          <ac:spMkLst>
            <pc:docMk/>
            <pc:sldMk cId="2342134430" sldId="324"/>
            <ac:spMk id="6" creationId="{EF95F704-A310-F71E-5904-A5BBA18A51FA}"/>
          </ac:spMkLst>
        </pc:spChg>
        <pc:spChg chg="mod">
          <ac:chgData name="준혁 김" userId="76f40335d464ac48" providerId="LiveId" clId="{A22468F0-84DD-4C95-9531-3D735BE277EF}" dt="2024-02-14T05:22:59.725" v="3795" actId="1076"/>
          <ac:spMkLst>
            <pc:docMk/>
            <pc:sldMk cId="2342134430" sldId="324"/>
            <ac:spMk id="8" creationId="{B87ED13E-3774-8E9B-EA09-C985D0E82DB8}"/>
          </ac:spMkLst>
        </pc:spChg>
        <pc:spChg chg="mod">
          <ac:chgData name="준혁 김" userId="76f40335d464ac48" providerId="LiveId" clId="{A22468F0-84DD-4C95-9531-3D735BE277EF}" dt="2024-02-14T05:26:51.172" v="3853" actId="20577"/>
          <ac:spMkLst>
            <pc:docMk/>
            <pc:sldMk cId="2342134430" sldId="324"/>
            <ac:spMk id="9" creationId="{755421FF-F3B5-6ABD-C375-798011CB1B08}"/>
          </ac:spMkLst>
        </pc:spChg>
        <pc:spChg chg="del mod">
          <ac:chgData name="준혁 김" userId="76f40335d464ac48" providerId="LiveId" clId="{A22468F0-84DD-4C95-9531-3D735BE277EF}" dt="2024-02-14T05:21:08.572" v="3771" actId="478"/>
          <ac:spMkLst>
            <pc:docMk/>
            <pc:sldMk cId="2342134430" sldId="324"/>
            <ac:spMk id="10" creationId="{CAC71562-DBE2-AC73-8146-AC23C9FAA0E5}"/>
          </ac:spMkLst>
        </pc:spChg>
        <pc:spChg chg="add mod">
          <ac:chgData name="준혁 김" userId="76f40335d464ac48" providerId="LiveId" clId="{A22468F0-84DD-4C95-9531-3D735BE277EF}" dt="2024-02-15T07:18:12.281" v="7200" actId="1076"/>
          <ac:spMkLst>
            <pc:docMk/>
            <pc:sldMk cId="2342134430" sldId="324"/>
            <ac:spMk id="11" creationId="{65FC49DE-377D-62B1-0B13-35AB193C7B68}"/>
          </ac:spMkLst>
        </pc:spChg>
        <pc:spChg chg="mod">
          <ac:chgData name="준혁 김" userId="76f40335d464ac48" providerId="LiveId" clId="{A22468F0-84DD-4C95-9531-3D735BE277EF}" dt="2024-02-15T07:17:07.299" v="7189" actId="20577"/>
          <ac:spMkLst>
            <pc:docMk/>
            <pc:sldMk cId="2342134430" sldId="324"/>
            <ac:spMk id="13" creationId="{0654EFCC-24EF-2BCF-2A62-BB080A4ABFE9}"/>
          </ac:spMkLst>
        </pc:spChg>
        <pc:spChg chg="mod">
          <ac:chgData name="준혁 김" userId="76f40335d464ac48" providerId="LiveId" clId="{A22468F0-84DD-4C95-9531-3D735BE277EF}" dt="2024-02-14T05:26:49.451" v="3852"/>
          <ac:spMkLst>
            <pc:docMk/>
            <pc:sldMk cId="2342134430" sldId="324"/>
            <ac:spMk id="14" creationId="{77E802E9-E484-9BC3-76DE-F83FBAF1E2EF}"/>
          </ac:spMkLst>
        </pc:spChg>
        <pc:spChg chg="add mod">
          <ac:chgData name="준혁 김" userId="76f40335d464ac48" providerId="LiveId" clId="{A22468F0-84DD-4C95-9531-3D735BE277EF}" dt="2024-02-15T07:17:56.950" v="7195" actId="208"/>
          <ac:spMkLst>
            <pc:docMk/>
            <pc:sldMk cId="2342134430" sldId="324"/>
            <ac:spMk id="16" creationId="{5944D935-4D6E-5FF4-277B-862D2D2E5DA2}"/>
          </ac:spMkLst>
        </pc:spChg>
        <pc:spChg chg="add mod">
          <ac:chgData name="준혁 김" userId="76f40335d464ac48" providerId="LiveId" clId="{A22468F0-84DD-4C95-9531-3D735BE277EF}" dt="2024-02-15T07:18:07.654" v="7199" actId="14100"/>
          <ac:spMkLst>
            <pc:docMk/>
            <pc:sldMk cId="2342134430" sldId="324"/>
            <ac:spMk id="18" creationId="{9CAB8CE2-B1DC-DE6F-060E-931E7791714A}"/>
          </ac:spMkLst>
        </pc:spChg>
        <pc:picChg chg="add mod">
          <ac:chgData name="준혁 김" userId="76f40335d464ac48" providerId="LiveId" clId="{A22468F0-84DD-4C95-9531-3D735BE277EF}" dt="2024-02-15T07:12:58.315" v="6973" actId="14100"/>
          <ac:picMkLst>
            <pc:docMk/>
            <pc:sldMk cId="2342134430" sldId="324"/>
            <ac:picMk id="4" creationId="{35912B97-0767-B565-5060-C2FBAA8F0344}"/>
          </ac:picMkLst>
        </pc:picChg>
        <pc:picChg chg="add mod">
          <ac:chgData name="준혁 김" userId="76f40335d464ac48" providerId="LiveId" clId="{A22468F0-84DD-4C95-9531-3D735BE277EF}" dt="2024-02-15T07:13:03.668" v="6976" actId="1076"/>
          <ac:picMkLst>
            <pc:docMk/>
            <pc:sldMk cId="2342134430" sldId="324"/>
            <ac:picMk id="10" creationId="{4605DEC4-F096-250F-5647-CC8EC9BDCF1D}"/>
          </ac:picMkLst>
        </pc:picChg>
        <pc:picChg chg="add mod">
          <ac:chgData name="준혁 김" userId="76f40335d464ac48" providerId="LiveId" clId="{A22468F0-84DD-4C95-9531-3D735BE277EF}" dt="2024-02-15T07:17:30.752" v="7190"/>
          <ac:picMkLst>
            <pc:docMk/>
            <pc:sldMk cId="2342134430" sldId="324"/>
            <ac:picMk id="12" creationId="{EF244BBF-A7A2-76DB-7A92-693A3E71B3AB}"/>
          </ac:picMkLst>
        </pc:picChg>
        <pc:picChg chg="add mod">
          <ac:chgData name="준혁 김" userId="76f40335d464ac48" providerId="LiveId" clId="{A22468F0-84DD-4C95-9531-3D735BE277EF}" dt="2024-02-15T07:17:35.900" v="7191"/>
          <ac:picMkLst>
            <pc:docMk/>
            <pc:sldMk cId="2342134430" sldId="324"/>
            <ac:picMk id="15" creationId="{F2A5550D-0FAE-D486-FD4F-50397D863F66}"/>
          </ac:picMkLst>
        </pc:picChg>
        <pc:picChg chg="add mod">
          <ac:chgData name="준혁 김" userId="76f40335d464ac48" providerId="LiveId" clId="{A22468F0-84DD-4C95-9531-3D735BE277EF}" dt="2024-02-15T07:17:59.192" v="7196"/>
          <ac:picMkLst>
            <pc:docMk/>
            <pc:sldMk cId="2342134430" sldId="324"/>
            <ac:picMk id="17" creationId="{BA446A06-A367-2EAD-9884-333037C64595}"/>
          </ac:picMkLst>
        </pc:picChg>
        <pc:cxnChg chg="add mod">
          <ac:chgData name="준혁 김" userId="76f40335d464ac48" providerId="LiveId" clId="{A22468F0-84DD-4C95-9531-3D735BE277EF}" dt="2024-02-14T05:26:28.696" v="3848"/>
          <ac:cxnSpMkLst>
            <pc:docMk/>
            <pc:sldMk cId="2342134430" sldId="324"/>
            <ac:cxnSpMk id="5" creationId="{1C0EB3BF-CD76-32AF-C587-806BD2319999}"/>
          </ac:cxnSpMkLst>
        </pc:cxnChg>
        <pc:cxnChg chg="del">
          <ac:chgData name="준혁 김" userId="76f40335d464ac48" providerId="LiveId" clId="{A22468F0-84DD-4C95-9531-3D735BE277EF}" dt="2024-02-14T05:26:31.205" v="3849" actId="478"/>
          <ac:cxnSpMkLst>
            <pc:docMk/>
            <pc:sldMk cId="2342134430" sldId="324"/>
            <ac:cxnSpMk id="11" creationId="{BF32C937-6A4C-1D52-5BA8-403D0AEA2C12}"/>
          </ac:cxnSpMkLst>
        </pc:cxnChg>
      </pc:sldChg>
      <pc:sldChg chg="modSp add del mod">
        <pc:chgData name="준혁 김" userId="76f40335d464ac48" providerId="LiveId" clId="{A22468F0-84DD-4C95-9531-3D735BE277EF}" dt="2024-02-14T05:11:48.154" v="3607" actId="2696"/>
        <pc:sldMkLst>
          <pc:docMk/>
          <pc:sldMk cId="3878540489" sldId="324"/>
        </pc:sldMkLst>
        <pc:spChg chg="mod">
          <ac:chgData name="준혁 김" userId="76f40335d464ac48" providerId="LiveId" clId="{A22468F0-84DD-4C95-9531-3D735BE277EF}" dt="2024-02-14T05:11:45.946" v="3606" actId="20577"/>
          <ac:spMkLst>
            <pc:docMk/>
            <pc:sldMk cId="3878540489" sldId="324"/>
            <ac:spMk id="2" creationId="{C4C8A4AA-6C4C-A5CC-9895-3AB8183AB565}"/>
          </ac:spMkLst>
        </pc:spChg>
      </pc:sldChg>
      <pc:sldChg chg="addSp delSp modSp add mod">
        <pc:chgData name="준혁 김" userId="76f40335d464ac48" providerId="LiveId" clId="{A22468F0-84DD-4C95-9531-3D735BE277EF}" dt="2024-02-15T10:00:23.889" v="9691" actId="20577"/>
        <pc:sldMkLst>
          <pc:docMk/>
          <pc:sldMk cId="476677277" sldId="325"/>
        </pc:sldMkLst>
        <pc:spChg chg="add mod">
          <ac:chgData name="준혁 김" userId="76f40335d464ac48" providerId="LiveId" clId="{A22468F0-84DD-4C95-9531-3D735BE277EF}" dt="2024-02-15T06:49:34.830" v="5872" actId="113"/>
          <ac:spMkLst>
            <pc:docMk/>
            <pc:sldMk cId="476677277" sldId="325"/>
            <ac:spMk id="3" creationId="{3C76F059-3CA0-7673-D564-E83458FA21D4}"/>
          </ac:spMkLst>
        </pc:spChg>
        <pc:spChg chg="add mod">
          <ac:chgData name="준혁 김" userId="76f40335d464ac48" providerId="LiveId" clId="{A22468F0-84DD-4C95-9531-3D735BE277EF}" dt="2024-02-15T06:49:36.704" v="5873" actId="113"/>
          <ac:spMkLst>
            <pc:docMk/>
            <pc:sldMk cId="476677277" sldId="325"/>
            <ac:spMk id="4" creationId="{6AFC5EBA-AE5E-C8A9-0A72-2D3B4B91FB45}"/>
          </ac:spMkLst>
        </pc:spChg>
        <pc:spChg chg="mod">
          <ac:chgData name="준혁 김" userId="76f40335d464ac48" providerId="LiveId" clId="{A22468F0-84DD-4C95-9531-3D735BE277EF}" dt="2024-02-15T05:34:01.112" v="5499" actId="207"/>
          <ac:spMkLst>
            <pc:docMk/>
            <pc:sldMk cId="476677277" sldId="325"/>
            <ac:spMk id="13" creationId="{6764DF84-A015-E63D-E38B-FBA6AB703924}"/>
          </ac:spMkLst>
        </pc:spChg>
        <pc:spChg chg="mod">
          <ac:chgData name="준혁 김" userId="76f40335d464ac48" providerId="LiveId" clId="{A22468F0-84DD-4C95-9531-3D735BE277EF}" dt="2024-02-15T05:32:25.709" v="5365" actId="1076"/>
          <ac:spMkLst>
            <pc:docMk/>
            <pc:sldMk cId="476677277" sldId="325"/>
            <ac:spMk id="15" creationId="{AB0739D3-8DC0-D914-54F7-AC370C679650}"/>
          </ac:spMkLst>
        </pc:spChg>
        <pc:spChg chg="mod">
          <ac:chgData name="준혁 김" userId="76f40335d464ac48" providerId="LiveId" clId="{A22468F0-84DD-4C95-9531-3D735BE277EF}" dt="2024-02-15T10:00:23.889" v="9691" actId="20577"/>
          <ac:spMkLst>
            <pc:docMk/>
            <pc:sldMk cId="476677277" sldId="325"/>
            <ac:spMk id="20" creationId="{8AB11268-3FA1-8AD7-D6D0-B44C7152FC02}"/>
          </ac:spMkLst>
        </pc:spChg>
        <pc:grpChg chg="del">
          <ac:chgData name="준혁 김" userId="76f40335d464ac48" providerId="LiveId" clId="{A22468F0-84DD-4C95-9531-3D735BE277EF}" dt="2024-02-14T05:30:48.009" v="3958" actId="21"/>
          <ac:grpSpMkLst>
            <pc:docMk/>
            <pc:sldMk cId="476677277" sldId="325"/>
            <ac:grpSpMk id="4" creationId="{407BAA0F-41C7-AEFA-2F8B-B0DC4D72922D}"/>
          </ac:grpSpMkLst>
        </pc:grpChg>
        <pc:picChg chg="add mod">
          <ac:chgData name="준혁 김" userId="76f40335d464ac48" providerId="LiveId" clId="{A22468F0-84DD-4C95-9531-3D735BE277EF}" dt="2024-02-15T05:31:56.651" v="5358" actId="1076"/>
          <ac:picMkLst>
            <pc:docMk/>
            <pc:sldMk cId="476677277" sldId="325"/>
            <ac:picMk id="1025" creationId="{F7D89084-61ED-F3EE-82A0-4667EB822CC7}"/>
          </ac:picMkLst>
        </pc:picChg>
        <pc:picChg chg="add mod">
          <ac:chgData name="준혁 김" userId="76f40335d464ac48" providerId="LiveId" clId="{A22468F0-84DD-4C95-9531-3D735BE277EF}" dt="2024-02-15T05:32:40" v="5371" actId="1076"/>
          <ac:picMkLst>
            <pc:docMk/>
            <pc:sldMk cId="476677277" sldId="325"/>
            <ac:picMk id="1026" creationId="{AA651AF5-8271-7D5E-066A-FF7CE1172D71}"/>
          </ac:picMkLst>
        </pc:picChg>
        <pc:picChg chg="add mod">
          <ac:chgData name="준혁 김" userId="76f40335d464ac48" providerId="LiveId" clId="{A22468F0-84DD-4C95-9531-3D735BE277EF}" dt="2024-02-15T05:32:37.120" v="5370" actId="1076"/>
          <ac:picMkLst>
            <pc:docMk/>
            <pc:sldMk cId="476677277" sldId="325"/>
            <ac:picMk id="1027" creationId="{9052EEDF-8ED6-2CD0-F1CE-AD2BF0099A47}"/>
          </ac:picMkLst>
        </pc:picChg>
        <pc:cxnChg chg="add mod">
          <ac:chgData name="준혁 김" userId="76f40335d464ac48" providerId="LiveId" clId="{A22468F0-84DD-4C95-9531-3D735BE277EF}" dt="2024-02-14T05:31:38.815" v="3975"/>
          <ac:cxnSpMkLst>
            <pc:docMk/>
            <pc:sldMk cId="476677277" sldId="325"/>
            <ac:cxnSpMk id="2" creationId="{635EA1FD-5BD9-1E16-B0FE-3428334AC25B}"/>
          </ac:cxnSpMkLst>
        </pc:cxnChg>
      </pc:sldChg>
      <pc:sldChg chg="addSp delSp modSp add mod">
        <pc:chgData name="준혁 김" userId="76f40335d464ac48" providerId="LiveId" clId="{A22468F0-84DD-4C95-9531-3D735BE277EF}" dt="2024-02-14T05:42:29.127" v="4207" actId="1036"/>
        <pc:sldMkLst>
          <pc:docMk/>
          <pc:sldMk cId="3673963961" sldId="326"/>
        </pc:sldMkLst>
        <pc:spChg chg="mod">
          <ac:chgData name="준혁 김" userId="76f40335d464ac48" providerId="LiveId" clId="{A22468F0-84DD-4C95-9531-3D735BE277EF}" dt="2024-02-14T05:32:44.133" v="4011" actId="20577"/>
          <ac:spMkLst>
            <pc:docMk/>
            <pc:sldMk cId="3673963961" sldId="326"/>
            <ac:spMk id="7" creationId="{0C3361F3-5D72-DA4F-C0E9-FF48E1E1F39B}"/>
          </ac:spMkLst>
        </pc:spChg>
        <pc:spChg chg="add del mod">
          <ac:chgData name="준혁 김" userId="76f40335d464ac48" providerId="LiveId" clId="{A22468F0-84DD-4C95-9531-3D735BE277EF}" dt="2024-02-14T05:39:00.032" v="4148" actId="1076"/>
          <ac:spMkLst>
            <pc:docMk/>
            <pc:sldMk cId="3673963961" sldId="326"/>
            <ac:spMk id="8" creationId="{A8E785ED-B1BA-D74B-8147-5A41420112D7}"/>
          </ac:spMkLst>
        </pc:spChg>
        <pc:spChg chg="del">
          <ac:chgData name="준혁 김" userId="76f40335d464ac48" providerId="LiveId" clId="{A22468F0-84DD-4C95-9531-3D735BE277EF}" dt="2024-02-14T05:32:51.752" v="4012" actId="21"/>
          <ac:spMkLst>
            <pc:docMk/>
            <pc:sldMk cId="3673963961" sldId="326"/>
            <ac:spMk id="18" creationId="{36DC1936-75A2-08D9-FB14-E326633EAE3A}"/>
          </ac:spMkLst>
        </pc:spChg>
        <pc:spChg chg="del">
          <ac:chgData name="준혁 김" userId="76f40335d464ac48" providerId="LiveId" clId="{A22468F0-84DD-4C95-9531-3D735BE277EF}" dt="2024-02-14T05:32:56.281" v="4017" actId="21"/>
          <ac:spMkLst>
            <pc:docMk/>
            <pc:sldMk cId="3673963961" sldId="326"/>
            <ac:spMk id="21" creationId="{A9FC04B0-BEA2-DDD9-A864-B169AAA028E4}"/>
          </ac:spMkLst>
        </pc:spChg>
        <pc:spChg chg="del">
          <ac:chgData name="준혁 김" userId="76f40335d464ac48" providerId="LiveId" clId="{A22468F0-84DD-4C95-9531-3D735BE277EF}" dt="2024-02-14T05:32:57.434" v="4019" actId="21"/>
          <ac:spMkLst>
            <pc:docMk/>
            <pc:sldMk cId="3673963961" sldId="326"/>
            <ac:spMk id="23" creationId="{B7F4F227-4AFC-0847-9FA7-25129E2A430B}"/>
          </ac:spMkLst>
        </pc:spChg>
        <pc:spChg chg="mod">
          <ac:chgData name="준혁 김" userId="76f40335d464ac48" providerId="LiveId" clId="{A22468F0-84DD-4C95-9531-3D735BE277EF}" dt="2024-02-14T05:32:38.274" v="3996" actId="20577"/>
          <ac:spMkLst>
            <pc:docMk/>
            <pc:sldMk cId="3673963961" sldId="326"/>
            <ac:spMk id="29" creationId="{D3FAFD0C-3D85-8059-65EB-37A22034C975}"/>
          </ac:spMkLst>
        </pc:spChg>
        <pc:spChg chg="add mod ord">
          <ac:chgData name="준혁 김" userId="76f40335d464ac48" providerId="LiveId" clId="{A22468F0-84DD-4C95-9531-3D735BE277EF}" dt="2024-02-14T05:42:29.127" v="4207" actId="1036"/>
          <ac:spMkLst>
            <pc:docMk/>
            <pc:sldMk cId="3673963961" sldId="326"/>
            <ac:spMk id="36" creationId="{B4B79978-E251-BC57-E2C6-8918958951D0}"/>
          </ac:spMkLst>
        </pc:spChg>
        <pc:spChg chg="add mod ord">
          <ac:chgData name="준혁 김" userId="76f40335d464ac48" providerId="LiveId" clId="{A22468F0-84DD-4C95-9531-3D735BE277EF}" dt="2024-02-14T05:40:01.914" v="4169" actId="1076"/>
          <ac:spMkLst>
            <pc:docMk/>
            <pc:sldMk cId="3673963961" sldId="326"/>
            <ac:spMk id="38" creationId="{3B184369-586C-BF07-480E-28E173393D62}"/>
          </ac:spMkLst>
        </pc:spChg>
        <pc:spChg chg="add mod">
          <ac:chgData name="준혁 김" userId="76f40335d464ac48" providerId="LiveId" clId="{A22468F0-84DD-4C95-9531-3D735BE277EF}" dt="2024-02-14T05:39:36.098" v="4160" actId="1036"/>
          <ac:spMkLst>
            <pc:docMk/>
            <pc:sldMk cId="3673963961" sldId="326"/>
            <ac:spMk id="41" creationId="{A5C4B177-9D8B-2847-18DA-0F05CC3EDCBC}"/>
          </ac:spMkLst>
        </pc:spChg>
        <pc:spChg chg="add mod">
          <ac:chgData name="준혁 김" userId="76f40335d464ac48" providerId="LiveId" clId="{A22468F0-84DD-4C95-9531-3D735BE277EF}" dt="2024-02-14T05:41:56.604" v="4195" actId="1036"/>
          <ac:spMkLst>
            <pc:docMk/>
            <pc:sldMk cId="3673963961" sldId="326"/>
            <ac:spMk id="42" creationId="{4EB78696-449D-6660-10D3-AA2D4E995397}"/>
          </ac:spMkLst>
        </pc:spChg>
        <pc:grpChg chg="add del mod">
          <ac:chgData name="준혁 김" userId="76f40335d464ac48" providerId="LiveId" clId="{A22468F0-84DD-4C95-9531-3D735BE277EF}" dt="2024-02-14T05:34:34.166" v="4024" actId="21"/>
          <ac:grpSpMkLst>
            <pc:docMk/>
            <pc:sldMk cId="3673963961" sldId="326"/>
            <ac:grpSpMk id="2" creationId="{88310E24-19ED-32B6-2120-3FAB9144D9BD}"/>
          </ac:grpSpMkLst>
        </pc:grpChg>
        <pc:grpChg chg="add del mod">
          <ac:chgData name="준혁 김" userId="76f40335d464ac48" providerId="LiveId" clId="{A22468F0-84DD-4C95-9531-3D735BE277EF}" dt="2024-02-14T05:34:34.166" v="4024" actId="21"/>
          <ac:grpSpMkLst>
            <pc:docMk/>
            <pc:sldMk cId="3673963961" sldId="326"/>
            <ac:grpSpMk id="6" creationId="{24569B67-4C78-DBF0-5DCE-039B6EFB3CC6}"/>
          </ac:grpSpMkLst>
        </pc:grpChg>
        <pc:grpChg chg="add mod">
          <ac:chgData name="준혁 김" userId="76f40335d464ac48" providerId="LiveId" clId="{A22468F0-84DD-4C95-9531-3D735BE277EF}" dt="2024-02-14T05:36:39.696" v="4069" actId="1076"/>
          <ac:grpSpMkLst>
            <pc:docMk/>
            <pc:sldMk cId="3673963961" sldId="326"/>
            <ac:grpSpMk id="12" creationId="{C88B0543-2C49-CA03-9A9B-47F360C34617}"/>
          </ac:grpSpMkLst>
        </pc:grpChg>
        <pc:grpChg chg="add mod">
          <ac:chgData name="준혁 김" userId="76f40335d464ac48" providerId="LiveId" clId="{A22468F0-84DD-4C95-9531-3D735BE277EF}" dt="2024-02-14T05:39:09.806" v="4151" actId="1076"/>
          <ac:grpSpMkLst>
            <pc:docMk/>
            <pc:sldMk cId="3673963961" sldId="326"/>
            <ac:grpSpMk id="20" creationId="{FE4519A0-8151-8D8B-DF8A-A35B0D9096AE}"/>
          </ac:grpSpMkLst>
        </pc:grpChg>
        <pc:grpChg chg="add mod">
          <ac:chgData name="준혁 김" userId="76f40335d464ac48" providerId="LiveId" clId="{A22468F0-84DD-4C95-9531-3D735BE277EF}" dt="2024-02-14T05:40:16.066" v="4172" actId="1076"/>
          <ac:grpSpMkLst>
            <pc:docMk/>
            <pc:sldMk cId="3673963961" sldId="326"/>
            <ac:grpSpMk id="27" creationId="{25191B15-3C8D-04AB-69BE-582D5E571C0A}"/>
          </ac:grpSpMkLst>
        </pc:grpChg>
        <pc:grpChg chg="add mod ord">
          <ac:chgData name="준혁 김" userId="76f40335d464ac48" providerId="LiveId" clId="{A22468F0-84DD-4C95-9531-3D735BE277EF}" dt="2024-02-14T05:42:27.143" v="4206" actId="1036"/>
          <ac:grpSpMkLst>
            <pc:docMk/>
            <pc:sldMk cId="3673963961" sldId="326"/>
            <ac:grpSpMk id="31" creationId="{91E41A59-5376-8351-BB05-8ABA00CFABC1}"/>
          </ac:grpSpMkLst>
        </pc:grpChg>
        <pc:grpChg chg="add del mod ord">
          <ac:chgData name="준혁 김" userId="76f40335d464ac48" providerId="LiveId" clId="{A22468F0-84DD-4C95-9531-3D735BE277EF}" dt="2024-02-14T05:38:19.459" v="4132" actId="21"/>
          <ac:grpSpMkLst>
            <pc:docMk/>
            <pc:sldMk cId="3673963961" sldId="326"/>
            <ac:grpSpMk id="39" creationId="{FCC68496-DD7B-E0BA-2E03-66E4164A4FF7}"/>
          </ac:grpSpMkLst>
        </pc:grpChg>
        <pc:picChg chg="mod">
          <ac:chgData name="준혁 김" userId="76f40335d464ac48" providerId="LiveId" clId="{A22468F0-84DD-4C95-9531-3D735BE277EF}" dt="2024-02-14T05:34:27.585" v="4021"/>
          <ac:picMkLst>
            <pc:docMk/>
            <pc:sldMk cId="3673963961" sldId="326"/>
            <ac:picMk id="3" creationId="{DE053EB2-D4B5-58B3-D7BB-606D579E1C30}"/>
          </ac:picMkLst>
        </pc:picChg>
        <pc:picChg chg="add del mod">
          <ac:chgData name="준혁 김" userId="76f40335d464ac48" providerId="LiveId" clId="{A22468F0-84DD-4C95-9531-3D735BE277EF}" dt="2024-02-14T05:34:34.166" v="4024" actId="21"/>
          <ac:picMkLst>
            <pc:docMk/>
            <pc:sldMk cId="3673963961" sldId="326"/>
            <ac:picMk id="4" creationId="{D70C4B87-D120-73EB-64AB-F91FE454D0C8}"/>
          </ac:picMkLst>
        </pc:picChg>
        <pc:picChg chg="add del mod">
          <ac:chgData name="준혁 김" userId="76f40335d464ac48" providerId="LiveId" clId="{A22468F0-84DD-4C95-9531-3D735BE277EF}" dt="2024-02-14T05:34:34.166" v="4024" actId="21"/>
          <ac:picMkLst>
            <pc:docMk/>
            <pc:sldMk cId="3673963961" sldId="326"/>
            <ac:picMk id="5" creationId="{619E84E4-BF39-F587-60AE-6A26E9C24D4E}"/>
          </ac:picMkLst>
        </pc:picChg>
        <pc:picChg chg="mod">
          <ac:chgData name="준혁 김" userId="76f40335d464ac48" providerId="LiveId" clId="{A22468F0-84DD-4C95-9531-3D735BE277EF}" dt="2024-02-14T05:34:27.585" v="4021"/>
          <ac:picMkLst>
            <pc:docMk/>
            <pc:sldMk cId="3673963961" sldId="326"/>
            <ac:picMk id="10" creationId="{1298CFF3-1530-11B1-A5BC-9BD3C40F4CDC}"/>
          </ac:picMkLst>
        </pc:picChg>
        <pc:picChg chg="mod">
          <ac:chgData name="준혁 김" userId="76f40335d464ac48" providerId="LiveId" clId="{A22468F0-84DD-4C95-9531-3D735BE277EF}" dt="2024-02-14T05:34:37.425" v="4025"/>
          <ac:picMkLst>
            <pc:docMk/>
            <pc:sldMk cId="3673963961" sldId="326"/>
            <ac:picMk id="13" creationId="{CCBB9CDF-CDF2-2A22-132E-EB2873933185}"/>
          </ac:picMkLst>
        </pc:picChg>
        <pc:picChg chg="del">
          <ac:chgData name="준혁 김" userId="76f40335d464ac48" providerId="LiveId" clId="{A22468F0-84DD-4C95-9531-3D735BE277EF}" dt="2024-02-14T05:32:53.086" v="4013" actId="21"/>
          <ac:picMkLst>
            <pc:docMk/>
            <pc:sldMk cId="3673963961" sldId="326"/>
            <ac:picMk id="15" creationId="{B914B5D5-9AF3-6240-F369-814957CBDAB0}"/>
          </ac:picMkLst>
        </pc:picChg>
        <pc:picChg chg="del">
          <ac:chgData name="준혁 김" userId="76f40335d464ac48" providerId="LiveId" clId="{A22468F0-84DD-4C95-9531-3D735BE277EF}" dt="2024-02-14T05:32:53.529" v="4014" actId="21"/>
          <ac:picMkLst>
            <pc:docMk/>
            <pc:sldMk cId="3673963961" sldId="326"/>
            <ac:picMk id="16" creationId="{ADE3373D-DC2C-77C5-B7E9-64A7A68FE52E}"/>
          </ac:picMkLst>
        </pc:picChg>
        <pc:picChg chg="del">
          <ac:chgData name="준혁 김" userId="76f40335d464ac48" providerId="LiveId" clId="{A22468F0-84DD-4C95-9531-3D735BE277EF}" dt="2024-02-14T05:32:56.795" v="4018" actId="21"/>
          <ac:picMkLst>
            <pc:docMk/>
            <pc:sldMk cId="3673963961" sldId="326"/>
            <ac:picMk id="17" creationId="{336E6DE2-A32A-6F13-1284-ED17922AA4C8}"/>
          </ac:picMkLst>
        </pc:picChg>
        <pc:picChg chg="add mod">
          <ac:chgData name="준혁 김" userId="76f40335d464ac48" providerId="LiveId" clId="{A22468F0-84DD-4C95-9531-3D735BE277EF}" dt="2024-02-14T05:35:05.751" v="4039" actId="1076"/>
          <ac:picMkLst>
            <pc:docMk/>
            <pc:sldMk cId="3673963961" sldId="326"/>
            <ac:picMk id="19" creationId="{E5C0FF95-08D4-0A02-15F0-B0564EA18D5F}"/>
          </ac:picMkLst>
        </pc:picChg>
        <pc:picChg chg="mod">
          <ac:chgData name="준혁 김" userId="76f40335d464ac48" providerId="LiveId" clId="{A22468F0-84DD-4C95-9531-3D735BE277EF}" dt="2024-02-14T05:34:52.892" v="4031"/>
          <ac:picMkLst>
            <pc:docMk/>
            <pc:sldMk cId="3673963961" sldId="326"/>
            <ac:picMk id="22" creationId="{F71A34A1-1035-794A-0A04-7D0814EF1E8E}"/>
          </ac:picMkLst>
        </pc:picChg>
        <pc:picChg chg="del">
          <ac:chgData name="준혁 김" userId="76f40335d464ac48" providerId="LiveId" clId="{A22468F0-84DD-4C95-9531-3D735BE277EF}" dt="2024-02-14T05:32:57.940" v="4020" actId="21"/>
          <ac:picMkLst>
            <pc:docMk/>
            <pc:sldMk cId="3673963961" sldId="326"/>
            <ac:picMk id="24" creationId="{36182B61-AC8C-BC10-DC11-5EE3DCE25DE3}"/>
          </ac:picMkLst>
        </pc:picChg>
        <pc:picChg chg="add del mod">
          <ac:chgData name="준혁 김" userId="76f40335d464ac48" providerId="LiveId" clId="{A22468F0-84DD-4C95-9531-3D735BE277EF}" dt="2024-02-14T05:35:31.484" v="4043" actId="21"/>
          <ac:picMkLst>
            <pc:docMk/>
            <pc:sldMk cId="3673963961" sldId="326"/>
            <ac:picMk id="25" creationId="{C3408FF4-EC32-C30C-0A75-7D3E865A731C}"/>
          </ac:picMkLst>
        </pc:picChg>
        <pc:picChg chg="add mod">
          <ac:chgData name="준혁 김" userId="76f40335d464ac48" providerId="LiveId" clId="{A22468F0-84DD-4C95-9531-3D735BE277EF}" dt="2024-02-14T05:37:41.779" v="4122" actId="1076"/>
          <ac:picMkLst>
            <pc:docMk/>
            <pc:sldMk cId="3673963961" sldId="326"/>
            <ac:picMk id="26" creationId="{3EAD2737-F9E4-A10F-FEF9-9C844F930748}"/>
          </ac:picMkLst>
        </pc:picChg>
        <pc:picChg chg="mod">
          <ac:chgData name="준혁 김" userId="76f40335d464ac48" providerId="LiveId" clId="{A22468F0-84DD-4C95-9531-3D735BE277EF}" dt="2024-02-14T05:35:42.944" v="4047"/>
          <ac:picMkLst>
            <pc:docMk/>
            <pc:sldMk cId="3673963961" sldId="326"/>
            <ac:picMk id="28" creationId="{25B1F674-9DC9-0B02-3478-61D52375FC4D}"/>
          </ac:picMkLst>
        </pc:picChg>
        <pc:picChg chg="add mod">
          <ac:chgData name="준혁 김" userId="76f40335d464ac48" providerId="LiveId" clId="{A22468F0-84DD-4C95-9531-3D735BE277EF}" dt="2024-02-14T05:35:48.829" v="4049"/>
          <ac:picMkLst>
            <pc:docMk/>
            <pc:sldMk cId="3673963961" sldId="326"/>
            <ac:picMk id="30" creationId="{859DCCFF-0221-C8C8-A4E9-8597754FD6F8}"/>
          </ac:picMkLst>
        </pc:picChg>
        <pc:picChg chg="mod">
          <ac:chgData name="준혁 김" userId="76f40335d464ac48" providerId="LiveId" clId="{A22468F0-84DD-4C95-9531-3D735BE277EF}" dt="2024-02-14T05:35:57.112" v="4050"/>
          <ac:picMkLst>
            <pc:docMk/>
            <pc:sldMk cId="3673963961" sldId="326"/>
            <ac:picMk id="32" creationId="{A2E010A4-0570-F332-783D-6607F10F4540}"/>
          </ac:picMkLst>
        </pc:picChg>
        <pc:picChg chg="add mod ord">
          <ac:chgData name="준혁 김" userId="76f40335d464ac48" providerId="LiveId" clId="{A22468F0-84DD-4C95-9531-3D735BE277EF}" dt="2024-02-14T05:39:51.919" v="4166" actId="1076"/>
          <ac:picMkLst>
            <pc:docMk/>
            <pc:sldMk cId="3673963961" sldId="326"/>
            <ac:picMk id="33" creationId="{5DE1FFA8-4000-9D23-36B1-226E30972BA2}"/>
          </ac:picMkLst>
        </pc:picChg>
        <pc:picChg chg="add del mod">
          <ac:chgData name="준혁 김" userId="76f40335d464ac48" providerId="LiveId" clId="{A22468F0-84DD-4C95-9531-3D735BE277EF}" dt="2024-02-14T05:37:13.438" v="4097" actId="21"/>
          <ac:picMkLst>
            <pc:docMk/>
            <pc:sldMk cId="3673963961" sldId="326"/>
            <ac:picMk id="34" creationId="{7824D28F-BB8F-3498-005E-D17542EC6928}"/>
          </ac:picMkLst>
        </pc:picChg>
        <pc:picChg chg="add del mod">
          <ac:chgData name="준혁 김" userId="76f40335d464ac48" providerId="LiveId" clId="{A22468F0-84DD-4C95-9531-3D735BE277EF}" dt="2024-02-14T05:36:46.493" v="4071" actId="21"/>
          <ac:picMkLst>
            <pc:docMk/>
            <pc:sldMk cId="3673963961" sldId="326"/>
            <ac:picMk id="35" creationId="{22A63EF8-E53E-2D96-19E4-9878193C82E6}"/>
          </ac:picMkLst>
        </pc:picChg>
        <pc:picChg chg="add mod">
          <ac:chgData name="준혁 김" userId="76f40335d464ac48" providerId="LiveId" clId="{A22468F0-84DD-4C95-9531-3D735BE277EF}" dt="2024-02-14T05:37:14.752" v="4098"/>
          <ac:picMkLst>
            <pc:docMk/>
            <pc:sldMk cId="3673963961" sldId="326"/>
            <ac:picMk id="37" creationId="{7824D28F-BB8F-3498-005E-D17542EC6928}"/>
          </ac:picMkLst>
        </pc:picChg>
        <pc:picChg chg="mod">
          <ac:chgData name="준혁 김" userId="76f40335d464ac48" providerId="LiveId" clId="{A22468F0-84DD-4C95-9531-3D735BE277EF}" dt="2024-02-14T05:38:14.714" v="4129"/>
          <ac:picMkLst>
            <pc:docMk/>
            <pc:sldMk cId="3673963961" sldId="326"/>
            <ac:picMk id="40" creationId="{A1E25561-0090-A905-42EE-4767B3D48159}"/>
          </ac:picMkLst>
        </pc:picChg>
      </pc:sldChg>
      <pc:sldChg chg="addSp delSp modSp add mod">
        <pc:chgData name="준혁 김" userId="76f40335d464ac48" providerId="LiveId" clId="{A22468F0-84DD-4C95-9531-3D735BE277EF}" dt="2024-02-14T06:06:19.250" v="4916" actId="20577"/>
        <pc:sldMkLst>
          <pc:docMk/>
          <pc:sldMk cId="1546807079" sldId="327"/>
        </pc:sldMkLst>
        <pc:spChg chg="add mod ord">
          <ac:chgData name="준혁 김" userId="76f40335d464ac48" providerId="LiveId" clId="{A22468F0-84DD-4C95-9531-3D735BE277EF}" dt="2024-02-14T05:42:13.899" v="4203" actId="1036"/>
          <ac:spMkLst>
            <pc:docMk/>
            <pc:sldMk cId="1546807079" sldId="327"/>
            <ac:spMk id="2" creationId="{A63709DE-778E-B737-DCDA-D6E35A653829}"/>
          </ac:spMkLst>
        </pc:spChg>
        <pc:spChg chg="add mod">
          <ac:chgData name="준혁 김" userId="76f40335d464ac48" providerId="LiveId" clId="{A22468F0-84DD-4C95-9531-3D735BE277EF}" dt="2024-02-14T05:42:07.424" v="4197" actId="1036"/>
          <ac:spMkLst>
            <pc:docMk/>
            <pc:sldMk cId="1546807079" sldId="327"/>
            <ac:spMk id="3" creationId="{5F76AF24-C390-8A0D-B14A-FE6D7B3A6884}"/>
          </ac:spMkLst>
        </pc:spChg>
        <pc:spChg chg="mod">
          <ac:chgData name="준혁 김" userId="76f40335d464ac48" providerId="LiveId" clId="{A22468F0-84DD-4C95-9531-3D735BE277EF}" dt="2024-02-14T05:40:57.103" v="4184" actId="1076"/>
          <ac:spMkLst>
            <pc:docMk/>
            <pc:sldMk cId="1546807079" sldId="327"/>
            <ac:spMk id="8" creationId="{10E8B2B6-F9C6-9CCB-A35C-968D93B416E9}"/>
          </ac:spMkLst>
        </pc:spChg>
        <pc:spChg chg="mod">
          <ac:chgData name="준혁 김" userId="76f40335d464ac48" providerId="LiveId" clId="{A22468F0-84DD-4C95-9531-3D735BE277EF}" dt="2024-02-14T06:06:19.250" v="4916" actId="20577"/>
          <ac:spMkLst>
            <pc:docMk/>
            <pc:sldMk cId="1546807079" sldId="327"/>
            <ac:spMk id="29" creationId="{A8448FBA-3F87-1154-B15E-8C6424E5E23D}"/>
          </ac:spMkLst>
        </pc:spChg>
        <pc:spChg chg="mod">
          <ac:chgData name="준혁 김" userId="76f40335d464ac48" providerId="LiveId" clId="{A22468F0-84DD-4C95-9531-3D735BE277EF}" dt="2024-02-14T05:42:17.009" v="4205" actId="1036"/>
          <ac:spMkLst>
            <pc:docMk/>
            <pc:sldMk cId="1546807079" sldId="327"/>
            <ac:spMk id="36" creationId="{8844BA07-9203-C504-CDE1-892195F149E4}"/>
          </ac:spMkLst>
        </pc:spChg>
        <pc:spChg chg="del">
          <ac:chgData name="준혁 김" userId="76f40335d464ac48" providerId="LiveId" clId="{A22468F0-84DD-4C95-9531-3D735BE277EF}" dt="2024-02-14T05:40:37.339" v="4176" actId="21"/>
          <ac:spMkLst>
            <pc:docMk/>
            <pc:sldMk cId="1546807079" sldId="327"/>
            <ac:spMk id="38" creationId="{A34806E7-F7FB-B582-D554-237A0FD33115}"/>
          </ac:spMkLst>
        </pc:spChg>
        <pc:spChg chg="del">
          <ac:chgData name="준혁 김" userId="76f40335d464ac48" providerId="LiveId" clId="{A22468F0-84DD-4C95-9531-3D735BE277EF}" dt="2024-02-14T05:40:51.821" v="4179" actId="21"/>
          <ac:spMkLst>
            <pc:docMk/>
            <pc:sldMk cId="1546807079" sldId="327"/>
            <ac:spMk id="41" creationId="{1B66E718-9B90-A26E-28CD-C3756CDA43E4}"/>
          </ac:spMkLst>
        </pc:spChg>
        <pc:spChg chg="mod">
          <ac:chgData name="준혁 김" userId="76f40335d464ac48" providerId="LiveId" clId="{A22468F0-84DD-4C95-9531-3D735BE277EF}" dt="2024-02-14T05:42:08.845" v="4199" actId="1036"/>
          <ac:spMkLst>
            <pc:docMk/>
            <pc:sldMk cId="1546807079" sldId="327"/>
            <ac:spMk id="42" creationId="{2AE32F84-92B2-8D13-A6B6-19F6CF143062}"/>
          </ac:spMkLst>
        </pc:spChg>
        <pc:grpChg chg="add mod">
          <ac:chgData name="준혁 김" userId="76f40335d464ac48" providerId="LiveId" clId="{A22468F0-84DD-4C95-9531-3D735BE277EF}" dt="2024-02-14T05:42:46.558" v="4214" actId="1076"/>
          <ac:grpSpMkLst>
            <pc:docMk/>
            <pc:sldMk cId="1546807079" sldId="327"/>
            <ac:grpSpMk id="4" creationId="{2663406C-2DF6-C0A9-0827-F88BEC6BE29A}"/>
          </ac:grpSpMkLst>
        </pc:grpChg>
        <pc:grpChg chg="add mod">
          <ac:chgData name="준혁 김" userId="76f40335d464ac48" providerId="LiveId" clId="{A22468F0-84DD-4C95-9531-3D735BE277EF}" dt="2024-02-14T05:43:00.547" v="4222" actId="14100"/>
          <ac:grpSpMkLst>
            <pc:docMk/>
            <pc:sldMk cId="1546807079" sldId="327"/>
            <ac:grpSpMk id="6" creationId="{102C1E74-9994-FCF3-89AE-80D2D5E13049}"/>
          </ac:grpSpMkLst>
        </pc:grpChg>
        <pc:grpChg chg="del">
          <ac:chgData name="준혁 김" userId="76f40335d464ac48" providerId="LiveId" clId="{A22468F0-84DD-4C95-9531-3D735BE277EF}" dt="2024-02-14T05:40:52.963" v="4180" actId="21"/>
          <ac:grpSpMkLst>
            <pc:docMk/>
            <pc:sldMk cId="1546807079" sldId="327"/>
            <ac:grpSpMk id="12" creationId="{EB356B28-B173-5824-9B9E-AA0C58791E1E}"/>
          </ac:grpSpMkLst>
        </pc:grpChg>
        <pc:grpChg chg="del">
          <ac:chgData name="준혁 김" userId="76f40335d464ac48" providerId="LiveId" clId="{A22468F0-84DD-4C95-9531-3D735BE277EF}" dt="2024-02-14T05:42:36.709" v="4208" actId="21"/>
          <ac:grpSpMkLst>
            <pc:docMk/>
            <pc:sldMk cId="1546807079" sldId="327"/>
            <ac:grpSpMk id="20" creationId="{91EC99CA-F360-4EEA-C1E4-67706E464711}"/>
          </ac:grpSpMkLst>
        </pc:grpChg>
        <pc:grpChg chg="del">
          <ac:chgData name="준혁 김" userId="76f40335d464ac48" providerId="LiveId" clId="{A22468F0-84DD-4C95-9531-3D735BE277EF}" dt="2024-02-14T05:41:07.026" v="4186" actId="21"/>
          <ac:grpSpMkLst>
            <pc:docMk/>
            <pc:sldMk cId="1546807079" sldId="327"/>
            <ac:grpSpMk id="27" creationId="{8837838E-5DA5-0BD1-2784-0D92F02DADE2}"/>
          </ac:grpSpMkLst>
        </pc:grpChg>
        <pc:grpChg chg="mod">
          <ac:chgData name="준혁 김" userId="76f40335d464ac48" providerId="LiveId" clId="{A22468F0-84DD-4C95-9531-3D735BE277EF}" dt="2024-02-14T05:42:15.735" v="4204" actId="1036"/>
          <ac:grpSpMkLst>
            <pc:docMk/>
            <pc:sldMk cId="1546807079" sldId="327"/>
            <ac:grpSpMk id="31" creationId="{EECAF897-84A6-2116-E39A-07B412365190}"/>
          </ac:grpSpMkLst>
        </pc:grpChg>
        <pc:picChg chg="mod">
          <ac:chgData name="준혁 김" userId="76f40335d464ac48" providerId="LiveId" clId="{A22468F0-84DD-4C95-9531-3D735BE277EF}" dt="2024-02-14T05:42:40.798" v="4210"/>
          <ac:picMkLst>
            <pc:docMk/>
            <pc:sldMk cId="1546807079" sldId="327"/>
            <ac:picMk id="5" creationId="{1ABD9976-FF4D-A9E4-6D5F-C2EC3FD80125}"/>
          </ac:picMkLst>
        </pc:picChg>
        <pc:picChg chg="mod">
          <ac:chgData name="준혁 김" userId="76f40335d464ac48" providerId="LiveId" clId="{A22468F0-84DD-4C95-9531-3D735BE277EF}" dt="2024-02-14T05:42:49.141" v="4215"/>
          <ac:picMkLst>
            <pc:docMk/>
            <pc:sldMk cId="1546807079" sldId="327"/>
            <ac:picMk id="10" creationId="{7D76BA26-1011-4F98-2E0E-66C4D22637AA}"/>
          </ac:picMkLst>
        </pc:picChg>
        <pc:picChg chg="add mod">
          <ac:chgData name="준혁 김" userId="76f40335d464ac48" providerId="LiveId" clId="{A22468F0-84DD-4C95-9531-3D735BE277EF}" dt="2024-02-14T05:43:13.562" v="4227" actId="1076"/>
          <ac:picMkLst>
            <pc:docMk/>
            <pc:sldMk cId="1546807079" sldId="327"/>
            <ac:picMk id="15" creationId="{D4E02EC8-1146-4E95-2C5D-ECDA3F8B5221}"/>
          </ac:picMkLst>
        </pc:picChg>
        <pc:picChg chg="add mod">
          <ac:chgData name="준혁 김" userId="76f40335d464ac48" providerId="LiveId" clId="{A22468F0-84DD-4C95-9531-3D735BE277EF}" dt="2024-02-14T05:43:23.921" v="4230" actId="1076"/>
          <ac:picMkLst>
            <pc:docMk/>
            <pc:sldMk cId="1546807079" sldId="327"/>
            <ac:picMk id="16" creationId="{B566EC0C-1A0B-4A6F-C493-22CC89020DA1}"/>
          </ac:picMkLst>
        </pc:picChg>
        <pc:picChg chg="del">
          <ac:chgData name="준혁 김" userId="76f40335d464ac48" providerId="LiveId" clId="{A22468F0-84DD-4C95-9531-3D735BE277EF}" dt="2024-02-14T05:40:53.584" v="4181" actId="21"/>
          <ac:picMkLst>
            <pc:docMk/>
            <pc:sldMk cId="1546807079" sldId="327"/>
            <ac:picMk id="19" creationId="{DF30E4E1-BB0F-C59B-5154-175ED7C7C401}"/>
          </ac:picMkLst>
        </pc:picChg>
        <pc:picChg chg="del">
          <ac:chgData name="준혁 김" userId="76f40335d464ac48" providerId="LiveId" clId="{A22468F0-84DD-4C95-9531-3D735BE277EF}" dt="2024-02-14T05:42:37.549" v="4209" actId="21"/>
          <ac:picMkLst>
            <pc:docMk/>
            <pc:sldMk cId="1546807079" sldId="327"/>
            <ac:picMk id="26" creationId="{FF3DBDDF-4D90-8CB6-F2CB-CD5C9266A37B}"/>
          </ac:picMkLst>
        </pc:picChg>
        <pc:picChg chg="mod ord">
          <ac:chgData name="준혁 김" userId="76f40335d464ac48" providerId="LiveId" clId="{A22468F0-84DD-4C95-9531-3D735BE277EF}" dt="2024-02-14T05:42:12.907" v="4202" actId="1036"/>
          <ac:picMkLst>
            <pc:docMk/>
            <pc:sldMk cId="1546807079" sldId="327"/>
            <ac:picMk id="33" creationId="{4ABD4ACB-AA0B-1639-CE5A-16F3D0788589}"/>
          </ac:picMkLst>
        </pc:picChg>
      </pc:sldChg>
      <pc:sldChg chg="delSp add del mod">
        <pc:chgData name="준혁 김" userId="76f40335d464ac48" providerId="LiveId" clId="{A22468F0-84DD-4C95-9531-3D735BE277EF}" dt="2024-02-14T05:43:48.223" v="4234" actId="2696"/>
        <pc:sldMkLst>
          <pc:docMk/>
          <pc:sldMk cId="1253141223" sldId="328"/>
        </pc:sldMkLst>
        <pc:grpChg chg="del">
          <ac:chgData name="준혁 김" userId="76f40335d464ac48" providerId="LiveId" clId="{A22468F0-84DD-4C95-9531-3D735BE277EF}" dt="2024-02-14T05:43:46.793" v="4232" actId="21"/>
          <ac:grpSpMkLst>
            <pc:docMk/>
            <pc:sldMk cId="1253141223" sldId="328"/>
            <ac:grpSpMk id="12" creationId="{5890FBBE-7A40-FAC5-F04E-AA1FF90DD0AB}"/>
          </ac:grpSpMkLst>
        </pc:grpChg>
        <pc:picChg chg="del">
          <ac:chgData name="준혁 김" userId="76f40335d464ac48" providerId="LiveId" clId="{A22468F0-84DD-4C95-9531-3D735BE277EF}" dt="2024-02-14T05:43:47.399" v="4233" actId="21"/>
          <ac:picMkLst>
            <pc:docMk/>
            <pc:sldMk cId="1253141223" sldId="328"/>
            <ac:picMk id="19" creationId="{BE1CF5B1-6B36-89D2-0394-254552FEDD3B}"/>
          </ac:picMkLst>
        </pc:picChg>
        <pc:picChg chg="del">
          <ac:chgData name="준혁 김" userId="76f40335d464ac48" providerId="LiveId" clId="{A22468F0-84DD-4C95-9531-3D735BE277EF}" dt="2024-02-14T05:43:45.967" v="4231" actId="21"/>
          <ac:picMkLst>
            <pc:docMk/>
            <pc:sldMk cId="1253141223" sldId="328"/>
            <ac:picMk id="33" creationId="{063D3715-151B-4061-2823-B44F09624E62}"/>
          </ac:picMkLst>
        </pc:picChg>
      </pc:sldChg>
      <pc:sldChg chg="addSp delSp modSp add mod ord">
        <pc:chgData name="준혁 김" userId="76f40335d464ac48" providerId="LiveId" clId="{A22468F0-84DD-4C95-9531-3D735BE277EF}" dt="2024-02-14T06:06:36.234" v="4918" actId="20577"/>
        <pc:sldMkLst>
          <pc:docMk/>
          <pc:sldMk cId="3263940677" sldId="328"/>
        </pc:sldMkLst>
        <pc:spChg chg="mod">
          <ac:chgData name="준혁 김" userId="76f40335d464ac48" providerId="LiveId" clId="{A22468F0-84DD-4C95-9531-3D735BE277EF}" dt="2024-02-14T06:06:36.234" v="4918" actId="20577"/>
          <ac:spMkLst>
            <pc:docMk/>
            <pc:sldMk cId="3263940677" sldId="328"/>
            <ac:spMk id="29" creationId="{FBCB2770-97D8-3391-62A1-C0AFABF7F319}"/>
          </ac:spMkLst>
        </pc:spChg>
        <pc:grpChg chg="del">
          <ac:chgData name="준혁 김" userId="76f40335d464ac48" providerId="LiveId" clId="{A22468F0-84DD-4C95-9531-3D735BE277EF}" dt="2024-02-14T05:43:57.160" v="4238" actId="21"/>
          <ac:grpSpMkLst>
            <pc:docMk/>
            <pc:sldMk cId="3263940677" sldId="328"/>
            <ac:grpSpMk id="4" creationId="{46F7544B-8EEB-39B5-A56F-A61D5836532D}"/>
          </ac:grpSpMkLst>
        </pc:grpChg>
        <pc:grpChg chg="del">
          <ac:chgData name="준혁 김" userId="76f40335d464ac48" providerId="LiveId" clId="{A22468F0-84DD-4C95-9531-3D735BE277EF}" dt="2024-02-14T05:43:58.794" v="4241" actId="21"/>
          <ac:grpSpMkLst>
            <pc:docMk/>
            <pc:sldMk cId="3263940677" sldId="328"/>
            <ac:grpSpMk id="6" creationId="{1494F290-09FD-23CF-FB68-05818830F103}"/>
          </ac:grpSpMkLst>
        </pc:grpChg>
        <pc:grpChg chg="add mod">
          <ac:chgData name="준혁 김" userId="76f40335d464ac48" providerId="LiveId" clId="{A22468F0-84DD-4C95-9531-3D735BE277EF}" dt="2024-02-14T05:44:40.445" v="4276" actId="1035"/>
          <ac:grpSpMkLst>
            <pc:docMk/>
            <pc:sldMk cId="3263940677" sldId="328"/>
            <ac:grpSpMk id="12" creationId="{F726791D-9E4C-65F4-5190-CF0C8A9CA294}"/>
          </ac:grpSpMkLst>
        </pc:grpChg>
        <pc:grpChg chg="add mod">
          <ac:chgData name="준혁 김" userId="76f40335d464ac48" providerId="LiveId" clId="{A22468F0-84DD-4C95-9531-3D735BE277EF}" dt="2024-02-14T05:44:42.742" v="4282" actId="1036"/>
          <ac:grpSpMkLst>
            <pc:docMk/>
            <pc:sldMk cId="3263940677" sldId="328"/>
            <ac:grpSpMk id="17" creationId="{D05AEABB-03D1-3B12-93CE-60F471C8B45C}"/>
          </ac:grpSpMkLst>
        </pc:grpChg>
        <pc:picChg chg="mod">
          <ac:chgData name="준혁 김" userId="76f40335d464ac48" providerId="LiveId" clId="{A22468F0-84DD-4C95-9531-3D735BE277EF}" dt="2024-02-14T05:44:07.063" v="4246"/>
          <ac:picMkLst>
            <pc:docMk/>
            <pc:sldMk cId="3263940677" sldId="328"/>
            <ac:picMk id="13" creationId="{5976B4F3-62C0-67DF-359E-A3BB80C25425}"/>
          </ac:picMkLst>
        </pc:picChg>
        <pc:picChg chg="del">
          <ac:chgData name="준혁 김" userId="76f40335d464ac48" providerId="LiveId" clId="{A22468F0-84DD-4C95-9531-3D735BE277EF}" dt="2024-02-14T05:43:57.781" v="4239" actId="21"/>
          <ac:picMkLst>
            <pc:docMk/>
            <pc:sldMk cId="3263940677" sldId="328"/>
            <ac:picMk id="15" creationId="{9DEBF284-025A-6494-94D6-B3A6A43B0F35}"/>
          </ac:picMkLst>
        </pc:picChg>
        <pc:picChg chg="del">
          <ac:chgData name="준혁 김" userId="76f40335d464ac48" providerId="LiveId" clId="{A22468F0-84DD-4C95-9531-3D735BE277EF}" dt="2024-02-14T05:43:58.436" v="4240" actId="21"/>
          <ac:picMkLst>
            <pc:docMk/>
            <pc:sldMk cId="3263940677" sldId="328"/>
            <ac:picMk id="16" creationId="{71979BC3-4726-9A31-82A9-FBAD4C4F9E15}"/>
          </ac:picMkLst>
        </pc:picChg>
        <pc:picChg chg="mod">
          <ac:chgData name="준혁 김" userId="76f40335d464ac48" providerId="LiveId" clId="{A22468F0-84DD-4C95-9531-3D735BE277EF}" dt="2024-02-14T05:44:21.671" v="4253"/>
          <ac:picMkLst>
            <pc:docMk/>
            <pc:sldMk cId="3263940677" sldId="328"/>
            <ac:picMk id="18" creationId="{F5AE5B0F-8CEC-4424-9C41-91FF18679702}"/>
          </ac:picMkLst>
        </pc:picChg>
        <pc:picChg chg="add mod">
          <ac:chgData name="준혁 김" userId="76f40335d464ac48" providerId="LiveId" clId="{A22468F0-84DD-4C95-9531-3D735BE277EF}" dt="2024-02-14T05:44:55.195" v="4285" actId="1076"/>
          <ac:picMkLst>
            <pc:docMk/>
            <pc:sldMk cId="3263940677" sldId="328"/>
            <ac:picMk id="19" creationId="{E49E9B3E-E8B2-E853-0DDE-165940B44E65}"/>
          </ac:picMkLst>
        </pc:picChg>
        <pc:picChg chg="add mod">
          <ac:chgData name="준혁 김" userId="76f40335d464ac48" providerId="LiveId" clId="{A22468F0-84DD-4C95-9531-3D735BE277EF}" dt="2024-02-14T05:44:57.094" v="4286"/>
          <ac:picMkLst>
            <pc:docMk/>
            <pc:sldMk cId="3263940677" sldId="328"/>
            <ac:picMk id="20" creationId="{1BBE49B6-DB99-C800-64EC-FDAC47E54707}"/>
          </ac:picMkLst>
        </pc:picChg>
        <pc:picChg chg="add mod">
          <ac:chgData name="준혁 김" userId="76f40335d464ac48" providerId="LiveId" clId="{A22468F0-84DD-4C95-9531-3D735BE277EF}" dt="2024-02-14T05:45:02.753" v="4288" actId="1076"/>
          <ac:picMkLst>
            <pc:docMk/>
            <pc:sldMk cId="3263940677" sldId="328"/>
            <ac:picMk id="21" creationId="{05E9C724-27F8-B612-1466-7A8B29B83578}"/>
          </ac:picMkLst>
        </pc:picChg>
        <pc:cxnChg chg="mod">
          <ac:chgData name="준혁 김" userId="76f40335d464ac48" providerId="LiveId" clId="{A22468F0-84DD-4C95-9531-3D735BE277EF}" dt="2024-02-14T06:01:42.528" v="4730" actId="1038"/>
          <ac:cxnSpMkLst>
            <pc:docMk/>
            <pc:sldMk cId="3263940677" sldId="328"/>
            <ac:cxnSpMk id="11" creationId="{66D8A9A6-970C-70A5-B6DE-B5CDAFFA35BA}"/>
          </ac:cxnSpMkLst>
        </pc:cxnChg>
      </pc:sldChg>
      <pc:sldChg chg="add del">
        <pc:chgData name="준혁 김" userId="76f40335d464ac48" providerId="LiveId" clId="{A22468F0-84DD-4C95-9531-3D735BE277EF}" dt="2024-02-14T05:43:49.601" v="4235" actId="2696"/>
        <pc:sldMkLst>
          <pc:docMk/>
          <pc:sldMk cId="375395171" sldId="329"/>
        </pc:sldMkLst>
      </pc:sldChg>
      <pc:sldChg chg="addSp delSp modSp add mod">
        <pc:chgData name="준혁 김" userId="76f40335d464ac48" providerId="LiveId" clId="{A22468F0-84DD-4C95-9531-3D735BE277EF}" dt="2024-02-14T06:06:24.765" v="4917" actId="20577"/>
        <pc:sldMkLst>
          <pc:docMk/>
          <pc:sldMk cId="4031205886" sldId="329"/>
        </pc:sldMkLst>
        <pc:spChg chg="add mod">
          <ac:chgData name="준혁 김" userId="76f40335d464ac48" providerId="LiveId" clId="{A22468F0-84DD-4C95-9531-3D735BE277EF}" dt="2024-02-14T05:49:47.030" v="4325" actId="1076"/>
          <ac:spMkLst>
            <pc:docMk/>
            <pc:sldMk cId="4031205886" sldId="329"/>
            <ac:spMk id="22" creationId="{55D0E0FE-6ADF-2F33-47D0-F361ECEF9604}"/>
          </ac:spMkLst>
        </pc:spChg>
        <pc:spChg chg="add mod">
          <ac:chgData name="준혁 김" userId="76f40335d464ac48" providerId="LiveId" clId="{A22468F0-84DD-4C95-9531-3D735BE277EF}" dt="2024-02-14T05:50:58.693" v="4516" actId="1035"/>
          <ac:spMkLst>
            <pc:docMk/>
            <pc:sldMk cId="4031205886" sldId="329"/>
            <ac:spMk id="23" creationId="{6954E61D-7638-F48B-A250-75A32380392C}"/>
          </ac:spMkLst>
        </pc:spChg>
        <pc:spChg chg="add mod">
          <ac:chgData name="준혁 김" userId="76f40335d464ac48" providerId="LiveId" clId="{A22468F0-84DD-4C95-9531-3D735BE277EF}" dt="2024-02-14T05:50:54.364" v="4514" actId="20577"/>
          <ac:spMkLst>
            <pc:docMk/>
            <pc:sldMk cId="4031205886" sldId="329"/>
            <ac:spMk id="24" creationId="{CCD7412F-7543-E263-26B9-4BF685C4FE1C}"/>
          </ac:spMkLst>
        </pc:spChg>
        <pc:spChg chg="mod">
          <ac:chgData name="준혁 김" userId="76f40335d464ac48" providerId="LiveId" clId="{A22468F0-84DD-4C95-9531-3D735BE277EF}" dt="2024-02-14T06:06:24.765" v="4917" actId="20577"/>
          <ac:spMkLst>
            <pc:docMk/>
            <pc:sldMk cId="4031205886" sldId="329"/>
            <ac:spMk id="29" creationId="{36247151-49DF-E0FE-B680-661C61E1C245}"/>
          </ac:spMkLst>
        </pc:spChg>
        <pc:grpChg chg="del">
          <ac:chgData name="준혁 김" userId="76f40335d464ac48" providerId="LiveId" clId="{A22468F0-84DD-4C95-9531-3D735BE277EF}" dt="2024-02-14T05:44:00.693" v="4242" actId="21"/>
          <ac:grpSpMkLst>
            <pc:docMk/>
            <pc:sldMk cId="4031205886" sldId="329"/>
            <ac:grpSpMk id="4" creationId="{69B8A191-16AD-8272-4359-6EC114DF814B}"/>
          </ac:grpSpMkLst>
        </pc:grpChg>
        <pc:grpChg chg="del">
          <ac:chgData name="준혁 김" userId="76f40335d464ac48" providerId="LiveId" clId="{A22468F0-84DD-4C95-9531-3D735BE277EF}" dt="2024-02-14T05:44:01.629" v="4244" actId="21"/>
          <ac:grpSpMkLst>
            <pc:docMk/>
            <pc:sldMk cId="4031205886" sldId="329"/>
            <ac:grpSpMk id="6" creationId="{48AB1510-621B-7C20-B2B8-F74312556F13}"/>
          </ac:grpSpMkLst>
        </pc:grpChg>
        <pc:grpChg chg="add mod">
          <ac:chgData name="준혁 김" userId="76f40335d464ac48" providerId="LiveId" clId="{A22468F0-84DD-4C95-9531-3D735BE277EF}" dt="2024-02-14T05:47:23.819" v="4310" actId="1035"/>
          <ac:grpSpMkLst>
            <pc:docMk/>
            <pc:sldMk cId="4031205886" sldId="329"/>
            <ac:grpSpMk id="12" creationId="{33313EE6-8F77-8F0E-8B4D-2117C0DA96D7}"/>
          </ac:grpSpMkLst>
        </pc:grpChg>
        <pc:grpChg chg="add mod">
          <ac:chgData name="준혁 김" userId="76f40335d464ac48" providerId="LiveId" clId="{A22468F0-84DD-4C95-9531-3D735BE277EF}" dt="2024-02-14T05:51:03.108" v="4518" actId="1076"/>
          <ac:grpSpMkLst>
            <pc:docMk/>
            <pc:sldMk cId="4031205886" sldId="329"/>
            <ac:grpSpMk id="17" creationId="{53054998-9F88-2FDC-EABD-4B800E0F1EE0}"/>
          </ac:grpSpMkLst>
        </pc:grpChg>
        <pc:picChg chg="mod">
          <ac:chgData name="준혁 김" userId="76f40335d464ac48" providerId="LiveId" clId="{A22468F0-84DD-4C95-9531-3D735BE277EF}" dt="2024-02-14T05:45:23.234" v="4293"/>
          <ac:picMkLst>
            <pc:docMk/>
            <pc:sldMk cId="4031205886" sldId="329"/>
            <ac:picMk id="13" creationId="{6729A9C4-C500-F6C8-7325-1F74F8AD278F}"/>
          </ac:picMkLst>
        </pc:picChg>
        <pc:picChg chg="del">
          <ac:chgData name="준혁 김" userId="76f40335d464ac48" providerId="LiveId" clId="{A22468F0-84DD-4C95-9531-3D735BE277EF}" dt="2024-02-14T05:44:01.192" v="4243" actId="21"/>
          <ac:picMkLst>
            <pc:docMk/>
            <pc:sldMk cId="4031205886" sldId="329"/>
            <ac:picMk id="15" creationId="{C93CAF5E-F696-D493-AE96-5EA2E5B11D26}"/>
          </ac:picMkLst>
        </pc:picChg>
        <pc:picChg chg="del">
          <ac:chgData name="준혁 김" userId="76f40335d464ac48" providerId="LiveId" clId="{A22468F0-84DD-4C95-9531-3D735BE277EF}" dt="2024-02-14T05:44:02.054" v="4245" actId="21"/>
          <ac:picMkLst>
            <pc:docMk/>
            <pc:sldMk cId="4031205886" sldId="329"/>
            <ac:picMk id="16" creationId="{44F58BB0-38DF-DAA3-E5D9-2538B9177266}"/>
          </ac:picMkLst>
        </pc:picChg>
        <pc:picChg chg="mod">
          <ac:chgData name="준혁 김" userId="76f40335d464ac48" providerId="LiveId" clId="{A22468F0-84DD-4C95-9531-3D735BE277EF}" dt="2024-02-14T05:45:25.564" v="4295"/>
          <ac:picMkLst>
            <pc:docMk/>
            <pc:sldMk cId="4031205886" sldId="329"/>
            <ac:picMk id="18" creationId="{A47DB05B-8B2A-17BD-CD7B-71EA7B3A82C0}"/>
          </ac:picMkLst>
        </pc:picChg>
        <pc:picChg chg="add mod">
          <ac:chgData name="준혁 김" userId="76f40335d464ac48" providerId="LiveId" clId="{A22468F0-84DD-4C95-9531-3D735BE277EF}" dt="2024-02-14T05:47:26.225" v="4312" actId="1036"/>
          <ac:picMkLst>
            <pc:docMk/>
            <pc:sldMk cId="4031205886" sldId="329"/>
            <ac:picMk id="19" creationId="{49957F74-40B2-31F4-307A-0C4CB5B1F405}"/>
          </ac:picMkLst>
        </pc:picChg>
        <pc:picChg chg="add del mod">
          <ac:chgData name="준혁 김" userId="76f40335d464ac48" providerId="LiveId" clId="{A22468F0-84DD-4C95-9531-3D735BE277EF}" dt="2024-02-14T05:48:47.381" v="4320" actId="21"/>
          <ac:picMkLst>
            <pc:docMk/>
            <pc:sldMk cId="4031205886" sldId="329"/>
            <ac:picMk id="20" creationId="{B3076D1F-636D-2400-0E62-6C794DB87CB5}"/>
          </ac:picMkLst>
        </pc:picChg>
      </pc:sldChg>
      <pc:sldChg chg="addSp delSp modSp add mod">
        <pc:chgData name="준혁 김" userId="76f40335d464ac48" providerId="LiveId" clId="{A22468F0-84DD-4C95-9531-3D735BE277EF}" dt="2024-02-15T10:03:32.096" v="9802" actId="20577"/>
        <pc:sldMkLst>
          <pc:docMk/>
          <pc:sldMk cId="2641238086" sldId="330"/>
        </pc:sldMkLst>
        <pc:spChg chg="del mod">
          <ac:chgData name="준혁 김" userId="76f40335d464ac48" providerId="LiveId" clId="{A22468F0-84DD-4C95-9531-3D735BE277EF}" dt="2024-02-15T10:03:29.546" v="9799" actId="478"/>
          <ac:spMkLst>
            <pc:docMk/>
            <pc:sldMk cId="2641238086" sldId="330"/>
            <ac:spMk id="2" creationId="{039BC2F6-0159-D32C-25AC-B3FCDE6747D8}"/>
          </ac:spMkLst>
        </pc:spChg>
        <pc:spChg chg="add mod">
          <ac:chgData name="준혁 김" userId="76f40335d464ac48" providerId="LiveId" clId="{A22468F0-84DD-4C95-9531-3D735BE277EF}" dt="2024-02-15T10:03:32.096" v="9802" actId="20577"/>
          <ac:spMkLst>
            <pc:docMk/>
            <pc:sldMk cId="2641238086" sldId="330"/>
            <ac:spMk id="3" creationId="{EAA0D637-A1A0-DCCC-7D2F-9496DDAAE1B2}"/>
          </ac:spMkLst>
        </pc:spChg>
        <pc:spChg chg="mod">
          <ac:chgData name="준혁 김" userId="76f40335d464ac48" providerId="LiveId" clId="{A22468F0-84DD-4C95-9531-3D735BE277EF}" dt="2024-02-14T05:54:57.497" v="4617" actId="20577"/>
          <ac:spMkLst>
            <pc:docMk/>
            <pc:sldMk cId="2641238086" sldId="330"/>
            <ac:spMk id="13" creationId="{1B8F9E81-CE52-DCAE-7286-D8BAE4D3C72D}"/>
          </ac:spMkLst>
        </pc:spChg>
      </pc:sldChg>
      <pc:sldChg chg="addSp delSp modSp add mod">
        <pc:chgData name="준혁 김" userId="76f40335d464ac48" providerId="LiveId" clId="{A22468F0-84DD-4C95-9531-3D735BE277EF}" dt="2024-02-15T10:02:50.512" v="9772" actId="20577"/>
        <pc:sldMkLst>
          <pc:docMk/>
          <pc:sldMk cId="2427710932" sldId="331"/>
        </pc:sldMkLst>
        <pc:spChg chg="del mod">
          <ac:chgData name="준혁 김" userId="76f40335d464ac48" providerId="LiveId" clId="{A22468F0-84DD-4C95-9531-3D735BE277EF}" dt="2024-02-15T10:02:48.347" v="9769" actId="478"/>
          <ac:spMkLst>
            <pc:docMk/>
            <pc:sldMk cId="2427710932" sldId="331"/>
            <ac:spMk id="2" creationId="{22A3C7A8-C120-20CC-04E4-73F5C45C8DEC}"/>
          </ac:spMkLst>
        </pc:spChg>
        <pc:spChg chg="add mod">
          <ac:chgData name="준혁 김" userId="76f40335d464ac48" providerId="LiveId" clId="{A22468F0-84DD-4C95-9531-3D735BE277EF}" dt="2024-02-15T10:02:50.512" v="9772" actId="20577"/>
          <ac:spMkLst>
            <pc:docMk/>
            <pc:sldMk cId="2427710932" sldId="331"/>
            <ac:spMk id="3" creationId="{5844458D-5193-A60B-0E88-76A19DDB0398}"/>
          </ac:spMkLst>
        </pc:spChg>
        <pc:spChg chg="mod">
          <ac:chgData name="준혁 김" userId="76f40335d464ac48" providerId="LiveId" clId="{A22468F0-84DD-4C95-9531-3D735BE277EF}" dt="2024-02-15T08:47:30.270" v="9619" actId="20577"/>
          <ac:spMkLst>
            <pc:docMk/>
            <pc:sldMk cId="2427710932" sldId="331"/>
            <ac:spMk id="13" creationId="{CCA9149B-BBDD-0FE9-905C-FBD7AE4DABD9}"/>
          </ac:spMkLst>
        </pc:spChg>
        <pc:picChg chg="add mod ord">
          <ac:chgData name="준혁 김" userId="76f40335d464ac48" providerId="LiveId" clId="{A22468F0-84DD-4C95-9531-3D735BE277EF}" dt="2024-02-15T06:01:14.935" v="5577" actId="1037"/>
          <ac:picMkLst>
            <pc:docMk/>
            <pc:sldMk cId="2427710932" sldId="331"/>
            <ac:picMk id="4" creationId="{8C211A57-B3F2-C6FF-518E-0520B591B180}"/>
          </ac:picMkLst>
        </pc:picChg>
        <pc:picChg chg="add del mod ord">
          <ac:chgData name="준혁 김" userId="76f40335d464ac48" providerId="LiveId" clId="{A22468F0-84DD-4C95-9531-3D735BE277EF}" dt="2024-02-15T06:02:00.976" v="5580" actId="478"/>
          <ac:picMkLst>
            <pc:docMk/>
            <pc:sldMk cId="2427710932" sldId="331"/>
            <ac:picMk id="7" creationId="{89EF130F-BB70-0CED-D1B3-D8ACF053B5AC}"/>
          </ac:picMkLst>
        </pc:picChg>
        <pc:picChg chg="add mod">
          <ac:chgData name="준혁 김" userId="76f40335d464ac48" providerId="LiveId" clId="{A22468F0-84DD-4C95-9531-3D735BE277EF}" dt="2024-02-15T06:02:07.549" v="5589" actId="1037"/>
          <ac:picMkLst>
            <pc:docMk/>
            <pc:sldMk cId="2427710932" sldId="331"/>
            <ac:picMk id="11" creationId="{E50DFB02-C288-A926-A46D-BED25AE0AE97}"/>
          </ac:picMkLst>
        </pc:picChg>
      </pc:sldChg>
      <pc:sldChg chg="addSp delSp modSp add mod">
        <pc:chgData name="준혁 김" userId="76f40335d464ac48" providerId="LiveId" clId="{A22468F0-84DD-4C95-9531-3D735BE277EF}" dt="2024-02-15T10:03:17.953" v="9792" actId="20577"/>
        <pc:sldMkLst>
          <pc:docMk/>
          <pc:sldMk cId="1163684384" sldId="332"/>
        </pc:sldMkLst>
        <pc:spChg chg="del mod">
          <ac:chgData name="준혁 김" userId="76f40335d464ac48" providerId="LiveId" clId="{A22468F0-84DD-4C95-9531-3D735BE277EF}" dt="2024-02-15T10:03:14.745" v="9787" actId="478"/>
          <ac:spMkLst>
            <pc:docMk/>
            <pc:sldMk cId="1163684384" sldId="332"/>
            <ac:spMk id="2" creationId="{5A4A9B4E-927C-3911-3A9C-416F55394A1A}"/>
          </ac:spMkLst>
        </pc:spChg>
        <pc:spChg chg="add mod">
          <ac:chgData name="준혁 김" userId="76f40335d464ac48" providerId="LiveId" clId="{A22468F0-84DD-4C95-9531-3D735BE277EF}" dt="2024-02-15T10:03:17.953" v="9792" actId="20577"/>
          <ac:spMkLst>
            <pc:docMk/>
            <pc:sldMk cId="1163684384" sldId="332"/>
            <ac:spMk id="4" creationId="{B2FB8E3A-9F80-CD0D-6E74-49834538DA23}"/>
          </ac:spMkLst>
        </pc:spChg>
        <pc:spChg chg="mod">
          <ac:chgData name="준혁 김" userId="76f40335d464ac48" providerId="LiveId" clId="{A22468F0-84DD-4C95-9531-3D735BE277EF}" dt="2024-02-15T08:47:41.254" v="9633" actId="20577"/>
          <ac:spMkLst>
            <pc:docMk/>
            <pc:sldMk cId="1163684384" sldId="332"/>
            <ac:spMk id="13" creationId="{2AFA5A81-FAA7-E288-08F3-C538C94C510A}"/>
          </ac:spMkLst>
        </pc:spChg>
        <pc:graphicFrameChg chg="add mod modGraphic">
          <ac:chgData name="준혁 김" userId="76f40335d464ac48" providerId="LiveId" clId="{A22468F0-84DD-4C95-9531-3D735BE277EF}" dt="2024-02-15T08:17:12.534" v="8317" actId="14734"/>
          <ac:graphicFrameMkLst>
            <pc:docMk/>
            <pc:sldMk cId="1163684384" sldId="332"/>
            <ac:graphicFrameMk id="3" creationId="{0D07CDE1-C0AC-7AD8-967F-9D7B9BB7C099}"/>
          </ac:graphicFrameMkLst>
        </pc:graphicFrameChg>
        <pc:picChg chg="add del mod">
          <ac:chgData name="준혁 김" userId="76f40335d464ac48" providerId="LiveId" clId="{A22468F0-84DD-4C95-9531-3D735BE277EF}" dt="2024-02-15T06:03:40.653" v="5602" actId="21"/>
          <ac:picMkLst>
            <pc:docMk/>
            <pc:sldMk cId="1163684384" sldId="332"/>
            <ac:picMk id="3" creationId="{F7AD267B-E50A-3191-628B-B025AE214562}"/>
          </ac:picMkLst>
        </pc:picChg>
        <pc:picChg chg="add del mod">
          <ac:chgData name="준혁 김" userId="76f40335d464ac48" providerId="LiveId" clId="{A22468F0-84DD-4C95-9531-3D735BE277EF}" dt="2024-02-15T06:03:39.714" v="5601" actId="21"/>
          <ac:picMkLst>
            <pc:docMk/>
            <pc:sldMk cId="1163684384" sldId="332"/>
            <ac:picMk id="6" creationId="{A7BBBC92-6FA7-F4DE-9A02-FA0E0BDB686A}"/>
          </ac:picMkLst>
        </pc:picChg>
      </pc:sldChg>
      <pc:sldChg chg="modSp add del mod">
        <pc:chgData name="준혁 김" userId="76f40335d464ac48" providerId="LiveId" clId="{A22468F0-84DD-4C95-9531-3D735BE277EF}" dt="2024-02-15T06:39:27.204" v="5674" actId="47"/>
        <pc:sldMkLst>
          <pc:docMk/>
          <pc:sldMk cId="2032716798" sldId="333"/>
        </pc:sldMkLst>
        <pc:spChg chg="mod">
          <ac:chgData name="준혁 김" userId="76f40335d464ac48" providerId="LiveId" clId="{A22468F0-84DD-4C95-9531-3D735BE277EF}" dt="2024-02-14T06:30:01.804" v="4983" actId="20577"/>
          <ac:spMkLst>
            <pc:docMk/>
            <pc:sldMk cId="2032716798" sldId="333"/>
            <ac:spMk id="2" creationId="{A15A48EC-64F5-31E3-E6ED-4FC6FBB6317B}"/>
          </ac:spMkLst>
        </pc:spChg>
        <pc:spChg chg="mod">
          <ac:chgData name="준혁 김" userId="76f40335d464ac48" providerId="LiveId" clId="{A22468F0-84DD-4C95-9531-3D735BE277EF}" dt="2024-02-14T06:30:05.716" v="4995" actId="20577"/>
          <ac:spMkLst>
            <pc:docMk/>
            <pc:sldMk cId="2032716798" sldId="333"/>
            <ac:spMk id="13" creationId="{3C17E211-035B-C5F7-62DB-7366808F54C3}"/>
          </ac:spMkLst>
        </pc:spChg>
      </pc:sldChg>
      <pc:sldChg chg="addSp delSp modSp add mod">
        <pc:chgData name="준혁 김" userId="76f40335d464ac48" providerId="LiveId" clId="{A22468F0-84DD-4C95-9531-3D735BE277EF}" dt="2024-02-15T10:00:35.545" v="9695" actId="14100"/>
        <pc:sldMkLst>
          <pc:docMk/>
          <pc:sldMk cId="2018583826" sldId="334"/>
        </pc:sldMkLst>
        <pc:spChg chg="add mod">
          <ac:chgData name="준혁 김" userId="76f40335d464ac48" providerId="LiveId" clId="{A22468F0-84DD-4C95-9531-3D735BE277EF}" dt="2024-02-15T06:49:30.811" v="5871" actId="113"/>
          <ac:spMkLst>
            <pc:docMk/>
            <pc:sldMk cId="2018583826" sldId="334"/>
            <ac:spMk id="5" creationId="{9969E899-0046-AFE9-1F41-32E96FEE2812}"/>
          </ac:spMkLst>
        </pc:spChg>
        <pc:spChg chg="add mod">
          <ac:chgData name="준혁 김" userId="76f40335d464ac48" providerId="LiveId" clId="{A22468F0-84DD-4C95-9531-3D735BE277EF}" dt="2024-02-15T06:48:18.449" v="5861" actId="14100"/>
          <ac:spMkLst>
            <pc:docMk/>
            <pc:sldMk cId="2018583826" sldId="334"/>
            <ac:spMk id="6" creationId="{E8F2C537-15B5-EEF5-1817-1F56B6DF6E03}"/>
          </ac:spMkLst>
        </pc:spChg>
        <pc:spChg chg="mod">
          <ac:chgData name="준혁 김" userId="76f40335d464ac48" providerId="LiveId" clId="{A22468F0-84DD-4C95-9531-3D735BE277EF}" dt="2024-02-15T06:48:04.367" v="5854" actId="207"/>
          <ac:spMkLst>
            <pc:docMk/>
            <pc:sldMk cId="2018583826" sldId="334"/>
            <ac:spMk id="13" creationId="{06669236-78FD-802D-DCB0-94AD5A5EC608}"/>
          </ac:spMkLst>
        </pc:spChg>
        <pc:spChg chg="mod">
          <ac:chgData name="준혁 김" userId="76f40335d464ac48" providerId="LiveId" clId="{A22468F0-84DD-4C95-9531-3D735BE277EF}" dt="2024-02-15T10:00:35.545" v="9695" actId="14100"/>
          <ac:spMkLst>
            <pc:docMk/>
            <pc:sldMk cId="2018583826" sldId="334"/>
            <ac:spMk id="20" creationId="{08F31A14-E35F-38CB-23EC-218EA46F69CE}"/>
          </ac:spMkLst>
        </pc:spChg>
        <pc:picChg chg="add mod">
          <ac:chgData name="준혁 김" userId="76f40335d464ac48" providerId="LiveId" clId="{A22468F0-84DD-4C95-9531-3D735BE277EF}" dt="2024-02-15T06:48:19.677" v="5862" actId="1076"/>
          <ac:picMkLst>
            <pc:docMk/>
            <pc:sldMk cId="2018583826" sldId="334"/>
            <ac:picMk id="4" creationId="{5FDC1B6B-0623-B300-24F9-6D7CE8ECA0AD}"/>
          </ac:picMkLst>
        </pc:picChg>
        <pc:picChg chg="del">
          <ac:chgData name="준혁 김" userId="76f40335d464ac48" providerId="LiveId" clId="{A22468F0-84DD-4C95-9531-3D735BE277EF}" dt="2024-02-15T05:32:50.199" v="5374" actId="21"/>
          <ac:picMkLst>
            <pc:docMk/>
            <pc:sldMk cId="2018583826" sldId="334"/>
            <ac:picMk id="1026" creationId="{EB03A11D-0E30-AAAC-C343-17B1C98E94FB}"/>
          </ac:picMkLst>
        </pc:picChg>
        <pc:picChg chg="del">
          <ac:chgData name="준혁 김" userId="76f40335d464ac48" providerId="LiveId" clId="{A22468F0-84DD-4C95-9531-3D735BE277EF}" dt="2024-02-15T05:32:50.960" v="5375" actId="21"/>
          <ac:picMkLst>
            <pc:docMk/>
            <pc:sldMk cId="2018583826" sldId="334"/>
            <ac:picMk id="1027" creationId="{53279CB8-7D9E-0EB1-612F-FBD2FA1C7E1A}"/>
          </ac:picMkLst>
        </pc:picChg>
        <pc:picChg chg="del">
          <ac:chgData name="준혁 김" userId="76f40335d464ac48" providerId="LiveId" clId="{A22468F0-84DD-4C95-9531-3D735BE277EF}" dt="2024-02-15T05:32:48.318" v="5373" actId="21"/>
          <ac:picMkLst>
            <pc:docMk/>
            <pc:sldMk cId="2018583826" sldId="334"/>
            <ac:picMk id="2050" creationId="{A8A067D9-F924-7802-DAE2-77C255C1C00A}"/>
          </ac:picMkLst>
        </pc:picChg>
      </pc:sldChg>
      <pc:sldChg chg="addSp delSp modSp add mod">
        <pc:chgData name="준혁 김" userId="76f40335d464ac48" providerId="LiveId" clId="{A22468F0-84DD-4C95-9531-3D735BE277EF}" dt="2024-02-15T10:02:58.161" v="9778" actId="20577"/>
        <pc:sldMkLst>
          <pc:docMk/>
          <pc:sldMk cId="4153796165" sldId="335"/>
        </pc:sldMkLst>
        <pc:spChg chg="del">
          <ac:chgData name="준혁 김" userId="76f40335d464ac48" providerId="LiveId" clId="{A22468F0-84DD-4C95-9531-3D735BE277EF}" dt="2024-02-15T10:02:53.206" v="9773" actId="478"/>
          <ac:spMkLst>
            <pc:docMk/>
            <pc:sldMk cId="4153796165" sldId="335"/>
            <ac:spMk id="2" creationId="{A5A3C0C2-6D08-2A33-1989-CE046618B445}"/>
          </ac:spMkLst>
        </pc:spChg>
        <pc:spChg chg="add mod">
          <ac:chgData name="준혁 김" userId="76f40335d464ac48" providerId="LiveId" clId="{A22468F0-84DD-4C95-9531-3D735BE277EF}" dt="2024-02-15T10:02:58.161" v="9778" actId="20577"/>
          <ac:spMkLst>
            <pc:docMk/>
            <pc:sldMk cId="4153796165" sldId="335"/>
            <ac:spMk id="3" creationId="{A7316490-6B99-7AF8-07B5-F67E6F46796A}"/>
          </ac:spMkLst>
        </pc:spChg>
        <pc:spChg chg="mod">
          <ac:chgData name="준혁 김" userId="76f40335d464ac48" providerId="LiveId" clId="{A22468F0-84DD-4C95-9531-3D735BE277EF}" dt="2024-02-15T06:07:38.594" v="5627"/>
          <ac:spMkLst>
            <pc:docMk/>
            <pc:sldMk cId="4153796165" sldId="335"/>
            <ac:spMk id="13" creationId="{ACC28D19-7C0B-2B71-6C75-147C03CEC76B}"/>
          </ac:spMkLst>
        </pc:spChg>
        <pc:picChg chg="mod">
          <ac:chgData name="준혁 김" userId="76f40335d464ac48" providerId="LiveId" clId="{A22468F0-84DD-4C95-9531-3D735BE277EF}" dt="2024-02-15T06:01:09.704" v="5576" actId="1037"/>
          <ac:picMkLst>
            <pc:docMk/>
            <pc:sldMk cId="4153796165" sldId="335"/>
            <ac:picMk id="4" creationId="{8C60DC8F-41A8-96FF-FB3A-29C147A8BB4E}"/>
          </ac:picMkLst>
        </pc:picChg>
        <pc:picChg chg="add mod">
          <ac:chgData name="준혁 김" userId="76f40335d464ac48" providerId="LiveId" clId="{A22468F0-84DD-4C95-9531-3D735BE277EF}" dt="2024-02-15T06:01:07.185" v="5575" actId="1037"/>
          <ac:picMkLst>
            <pc:docMk/>
            <pc:sldMk cId="4153796165" sldId="335"/>
            <ac:picMk id="6" creationId="{C181FE96-03C8-2087-0726-D1444EDD2177}"/>
          </ac:picMkLst>
        </pc:picChg>
        <pc:picChg chg="del">
          <ac:chgData name="준혁 김" userId="76f40335d464ac48" providerId="LiveId" clId="{A22468F0-84DD-4C95-9531-3D735BE277EF}" dt="2024-02-15T06:00:10.883" v="5560" actId="21"/>
          <ac:picMkLst>
            <pc:docMk/>
            <pc:sldMk cId="4153796165" sldId="335"/>
            <ac:picMk id="7" creationId="{5E64FD63-6B00-41F8-D8A7-9108D65B2EB6}"/>
          </ac:picMkLst>
        </pc:picChg>
      </pc:sldChg>
      <pc:sldChg chg="add del">
        <pc:chgData name="준혁 김" userId="76f40335d464ac48" providerId="LiveId" clId="{A22468F0-84DD-4C95-9531-3D735BE277EF}" dt="2024-02-15T06:03:50.233" v="5604" actId="47"/>
        <pc:sldMkLst>
          <pc:docMk/>
          <pc:sldMk cId="531320594" sldId="336"/>
        </pc:sldMkLst>
      </pc:sldChg>
      <pc:sldChg chg="addSp delSp modSp add mod">
        <pc:chgData name="준혁 김" userId="76f40335d464ac48" providerId="LiveId" clId="{A22468F0-84DD-4C95-9531-3D735BE277EF}" dt="2024-02-15T10:03:04.008" v="9782" actId="20577"/>
        <pc:sldMkLst>
          <pc:docMk/>
          <pc:sldMk cId="1012075135" sldId="337"/>
        </pc:sldMkLst>
        <pc:spChg chg="del">
          <ac:chgData name="준혁 김" userId="76f40335d464ac48" providerId="LiveId" clId="{A22468F0-84DD-4C95-9531-3D735BE277EF}" dt="2024-02-15T10:03:01.348" v="9779" actId="478"/>
          <ac:spMkLst>
            <pc:docMk/>
            <pc:sldMk cId="1012075135" sldId="337"/>
            <ac:spMk id="2" creationId="{AB87033D-913D-DA89-E932-6646D7D372F4}"/>
          </ac:spMkLst>
        </pc:spChg>
        <pc:spChg chg="add mod">
          <ac:chgData name="준혁 김" userId="76f40335d464ac48" providerId="LiveId" clId="{A22468F0-84DD-4C95-9531-3D735BE277EF}" dt="2024-02-15T10:03:04.008" v="9782" actId="20577"/>
          <ac:spMkLst>
            <pc:docMk/>
            <pc:sldMk cId="1012075135" sldId="337"/>
            <ac:spMk id="3" creationId="{A50569B6-D8D8-D1E8-84DA-0AB13A3A1326}"/>
          </ac:spMkLst>
        </pc:spChg>
        <pc:spChg chg="mod">
          <ac:chgData name="준혁 김" userId="76f40335d464ac48" providerId="LiveId" clId="{A22468F0-84DD-4C95-9531-3D735BE277EF}" dt="2024-02-15T06:07:41.083" v="5628"/>
          <ac:spMkLst>
            <pc:docMk/>
            <pc:sldMk cId="1012075135" sldId="337"/>
            <ac:spMk id="13" creationId="{34ACC2D9-237D-31D2-FDDC-184FAFFBC80D}"/>
          </ac:spMkLst>
        </pc:spChg>
        <pc:picChg chg="add mod">
          <ac:chgData name="준혁 김" userId="76f40335d464ac48" providerId="LiveId" clId="{A22468F0-84DD-4C95-9531-3D735BE277EF}" dt="2024-02-15T06:03:32.087" v="5599"/>
          <ac:picMkLst>
            <pc:docMk/>
            <pc:sldMk cId="1012075135" sldId="337"/>
            <ac:picMk id="3" creationId="{35E43BBA-0B8B-2C58-2151-FFB1752033E4}"/>
          </ac:picMkLst>
        </pc:picChg>
        <pc:picChg chg="del">
          <ac:chgData name="준혁 김" userId="76f40335d464ac48" providerId="LiveId" clId="{A22468F0-84DD-4C95-9531-3D735BE277EF}" dt="2024-02-15T06:03:31.847" v="5598" actId="478"/>
          <ac:picMkLst>
            <pc:docMk/>
            <pc:sldMk cId="1012075135" sldId="337"/>
            <ac:picMk id="4" creationId="{8885AB59-729D-ABBA-BA6A-7853F1873124}"/>
          </ac:picMkLst>
        </pc:picChg>
        <pc:picChg chg="del">
          <ac:chgData name="준혁 김" userId="76f40335d464ac48" providerId="LiveId" clId="{A22468F0-84DD-4C95-9531-3D735BE277EF}" dt="2024-02-15T06:03:30.279" v="5597" actId="478"/>
          <ac:picMkLst>
            <pc:docMk/>
            <pc:sldMk cId="1012075135" sldId="337"/>
            <ac:picMk id="6" creationId="{082FF5DA-ADAC-8DEA-1F92-7CAFD635471F}"/>
          </ac:picMkLst>
        </pc:picChg>
        <pc:picChg chg="add mod">
          <ac:chgData name="준혁 김" userId="76f40335d464ac48" providerId="LiveId" clId="{A22468F0-84DD-4C95-9531-3D735BE277EF}" dt="2024-02-15T06:03:32.087" v="5599"/>
          <ac:picMkLst>
            <pc:docMk/>
            <pc:sldMk cId="1012075135" sldId="337"/>
            <ac:picMk id="7" creationId="{6BC41281-F3D0-B3B8-2084-1496141A939E}"/>
          </ac:picMkLst>
        </pc:picChg>
        <pc:picChg chg="add mod">
          <ac:chgData name="준혁 김" userId="76f40335d464ac48" providerId="LiveId" clId="{A22468F0-84DD-4C95-9531-3D735BE277EF}" dt="2024-02-15T06:03:37.243" v="5600"/>
          <ac:picMkLst>
            <pc:docMk/>
            <pc:sldMk cId="1012075135" sldId="337"/>
            <ac:picMk id="10" creationId="{E7327005-CAE7-9AD4-2F8F-30D8BF2D0CA5}"/>
          </ac:picMkLst>
        </pc:picChg>
        <pc:picChg chg="add mod">
          <ac:chgData name="준혁 김" userId="76f40335d464ac48" providerId="LiveId" clId="{A22468F0-84DD-4C95-9531-3D735BE277EF}" dt="2024-02-15T06:05:29.449" v="5613" actId="1038"/>
          <ac:picMkLst>
            <pc:docMk/>
            <pc:sldMk cId="1012075135" sldId="337"/>
            <ac:picMk id="11" creationId="{1FE0EB66-C53B-9E5E-75B2-A210A27DA50F}"/>
          </ac:picMkLst>
        </pc:picChg>
      </pc:sldChg>
      <pc:sldChg chg="addSp delSp modSp add mod">
        <pc:chgData name="준혁 김" userId="76f40335d464ac48" providerId="LiveId" clId="{A22468F0-84DD-4C95-9531-3D735BE277EF}" dt="2024-02-15T10:03:10.326" v="9786" actId="20577"/>
        <pc:sldMkLst>
          <pc:docMk/>
          <pc:sldMk cId="2752719389" sldId="338"/>
        </pc:sldMkLst>
        <pc:spChg chg="del">
          <ac:chgData name="준혁 김" userId="76f40335d464ac48" providerId="LiveId" clId="{A22468F0-84DD-4C95-9531-3D735BE277EF}" dt="2024-02-15T10:03:07.290" v="9783" actId="478"/>
          <ac:spMkLst>
            <pc:docMk/>
            <pc:sldMk cId="2752719389" sldId="338"/>
            <ac:spMk id="2" creationId="{053E7993-D39B-379D-4D78-204DD3C3EF98}"/>
          </ac:spMkLst>
        </pc:spChg>
        <pc:spChg chg="add mod">
          <ac:chgData name="준혁 김" userId="76f40335d464ac48" providerId="LiveId" clId="{A22468F0-84DD-4C95-9531-3D735BE277EF}" dt="2024-02-15T10:03:10.326" v="9786" actId="20577"/>
          <ac:spMkLst>
            <pc:docMk/>
            <pc:sldMk cId="2752719389" sldId="338"/>
            <ac:spMk id="3" creationId="{EA19161D-A056-EF60-C0E6-5ACB7FFB160B}"/>
          </ac:spMkLst>
        </pc:spChg>
        <pc:spChg chg="add mod">
          <ac:chgData name="준혁 김" userId="76f40335d464ac48" providerId="LiveId" clId="{A22468F0-84DD-4C95-9531-3D735BE277EF}" dt="2024-02-15T06:41:32.359" v="5756" actId="20577"/>
          <ac:spMkLst>
            <pc:docMk/>
            <pc:sldMk cId="2752719389" sldId="338"/>
            <ac:spMk id="7" creationId="{EF1B552C-BE8B-5F0E-F05B-658FC2DB8D9D}"/>
          </ac:spMkLst>
        </pc:spChg>
        <pc:spChg chg="mod">
          <ac:chgData name="준혁 김" userId="76f40335d464ac48" providerId="LiveId" clId="{A22468F0-84DD-4C95-9531-3D735BE277EF}" dt="2024-02-15T06:07:43.526" v="5629"/>
          <ac:spMkLst>
            <pc:docMk/>
            <pc:sldMk cId="2752719389" sldId="338"/>
            <ac:spMk id="13" creationId="{91361678-BB75-7475-4AB7-A390E487A2E1}"/>
          </ac:spMkLst>
        </pc:spChg>
        <pc:picChg chg="add mod">
          <ac:chgData name="준혁 김" userId="76f40335d464ac48" providerId="LiveId" clId="{A22468F0-84DD-4C95-9531-3D735BE277EF}" dt="2024-02-15T06:41:20.450" v="5748" actId="1076"/>
          <ac:picMkLst>
            <pc:docMk/>
            <pc:sldMk cId="2752719389" sldId="338"/>
            <ac:picMk id="4" creationId="{5B7DD7FC-C267-078C-59A6-DB035B3790E3}"/>
          </ac:picMkLst>
        </pc:picChg>
        <pc:picChg chg="add mod">
          <ac:chgData name="준혁 김" userId="76f40335d464ac48" providerId="LiveId" clId="{A22468F0-84DD-4C95-9531-3D735BE277EF}" dt="2024-02-15T06:07:20.673" v="5615" actId="571"/>
          <ac:picMkLst>
            <pc:docMk/>
            <pc:sldMk cId="2752719389" sldId="338"/>
            <ac:picMk id="6" creationId="{81FE32DA-C2F2-A9A8-5058-ECC9A02FFEC9}"/>
          </ac:picMkLst>
        </pc:picChg>
        <pc:picChg chg="mod">
          <ac:chgData name="준혁 김" userId="76f40335d464ac48" providerId="LiveId" clId="{A22468F0-84DD-4C95-9531-3D735BE277EF}" dt="2024-02-15T06:05:09.813" v="5609" actId="1035"/>
          <ac:picMkLst>
            <pc:docMk/>
            <pc:sldMk cId="2752719389" sldId="338"/>
            <ac:picMk id="10" creationId="{7D14FEE6-7B9D-9403-3293-52EDB3CD6B23}"/>
          </ac:picMkLst>
        </pc:picChg>
        <pc:picChg chg="del">
          <ac:chgData name="준혁 김" userId="76f40335d464ac48" providerId="LiveId" clId="{A22468F0-84DD-4C95-9531-3D735BE277EF}" dt="2024-02-15T06:04:21.836" v="5605" actId="21"/>
          <ac:picMkLst>
            <pc:docMk/>
            <pc:sldMk cId="2752719389" sldId="338"/>
            <ac:picMk id="11" creationId="{41777330-FFA9-2413-A213-42ED67598A49}"/>
          </ac:picMkLst>
        </pc:picChg>
      </pc:sldChg>
      <pc:sldChg chg="addSp delSp modSp add mod ord">
        <pc:chgData name="준혁 김" userId="76f40335d464ac48" providerId="LiveId" clId="{A22468F0-84DD-4C95-9531-3D735BE277EF}" dt="2024-02-15T10:02:33.127" v="9759" actId="20577"/>
        <pc:sldMkLst>
          <pc:docMk/>
          <pc:sldMk cId="1763296798" sldId="339"/>
        </pc:sldMkLst>
        <pc:spChg chg="del">
          <ac:chgData name="준혁 김" userId="76f40335d464ac48" providerId="LiveId" clId="{A22468F0-84DD-4C95-9531-3D735BE277EF}" dt="2024-02-15T10:02:30.312" v="9756" actId="478"/>
          <ac:spMkLst>
            <pc:docMk/>
            <pc:sldMk cId="1763296798" sldId="339"/>
            <ac:spMk id="2" creationId="{460F6A06-DEFE-63CC-7596-4D1DF99C0216}"/>
          </ac:spMkLst>
        </pc:spChg>
        <pc:spChg chg="add mod">
          <ac:chgData name="준혁 김" userId="76f40335d464ac48" providerId="LiveId" clId="{A22468F0-84DD-4C95-9531-3D735BE277EF}" dt="2024-02-15T10:02:33.127" v="9759" actId="20577"/>
          <ac:spMkLst>
            <pc:docMk/>
            <pc:sldMk cId="1763296798" sldId="339"/>
            <ac:spMk id="3" creationId="{4C3FBD74-E2F5-9D2C-6C0D-A47A4893ECA3}"/>
          </ac:spMkLst>
        </pc:spChg>
        <pc:spChg chg="mod">
          <ac:chgData name="준혁 김" userId="76f40335d464ac48" providerId="LiveId" clId="{A22468F0-84DD-4C95-9531-3D735BE277EF}" dt="2024-02-15T08:47:16.001" v="9599" actId="20577"/>
          <ac:spMkLst>
            <pc:docMk/>
            <pc:sldMk cId="1763296798" sldId="339"/>
            <ac:spMk id="13" creationId="{39ADE6CE-96F7-DB1D-7D3D-62AACC7C36BB}"/>
          </ac:spMkLst>
        </pc:spChg>
        <pc:picChg chg="del">
          <ac:chgData name="준혁 김" userId="76f40335d464ac48" providerId="LiveId" clId="{A22468F0-84DD-4C95-9531-3D735BE277EF}" dt="2024-02-15T06:07:50.766" v="5632" actId="21"/>
          <ac:picMkLst>
            <pc:docMk/>
            <pc:sldMk cId="1763296798" sldId="339"/>
            <ac:picMk id="4" creationId="{05F06AAB-4A13-30ED-5BB5-CF831308C001}"/>
          </ac:picMkLst>
        </pc:picChg>
        <pc:picChg chg="add mod">
          <ac:chgData name="준혁 김" userId="76f40335d464ac48" providerId="LiveId" clId="{A22468F0-84DD-4C95-9531-3D735BE277EF}" dt="2024-02-15T06:36:23.305" v="5672" actId="1076"/>
          <ac:picMkLst>
            <pc:docMk/>
            <pc:sldMk cId="1763296798" sldId="339"/>
            <ac:picMk id="6" creationId="{5AF08FBE-94B1-6C1D-D431-229E3BF9D9B8}"/>
          </ac:picMkLst>
        </pc:picChg>
        <pc:picChg chg="del">
          <ac:chgData name="준혁 김" userId="76f40335d464ac48" providerId="LiveId" clId="{A22468F0-84DD-4C95-9531-3D735BE277EF}" dt="2024-02-15T06:07:50.391" v="5631" actId="21"/>
          <ac:picMkLst>
            <pc:docMk/>
            <pc:sldMk cId="1763296798" sldId="339"/>
            <ac:picMk id="10" creationId="{EDBA7DFA-AEA3-AF55-93A9-AE37FF0D0036}"/>
          </ac:picMkLst>
        </pc:picChg>
      </pc:sldChg>
      <pc:sldChg chg="addSp delSp modSp add mod ord">
        <pc:chgData name="준혁 김" userId="76f40335d464ac48" providerId="LiveId" clId="{A22468F0-84DD-4C95-9531-3D735BE277EF}" dt="2024-02-15T10:02:36.991" v="9763" actId="20577"/>
        <pc:sldMkLst>
          <pc:docMk/>
          <pc:sldMk cId="2723456136" sldId="340"/>
        </pc:sldMkLst>
        <pc:spChg chg="del">
          <ac:chgData name="준혁 김" userId="76f40335d464ac48" providerId="LiveId" clId="{A22468F0-84DD-4C95-9531-3D735BE277EF}" dt="2024-02-15T10:02:35.037" v="9760" actId="478"/>
          <ac:spMkLst>
            <pc:docMk/>
            <pc:sldMk cId="2723456136" sldId="340"/>
            <ac:spMk id="2" creationId="{92C29EC9-650B-08E3-AC62-2C078DD4A6EC}"/>
          </ac:spMkLst>
        </pc:spChg>
        <pc:spChg chg="add mod">
          <ac:chgData name="준혁 김" userId="76f40335d464ac48" providerId="LiveId" clId="{A22468F0-84DD-4C95-9531-3D735BE277EF}" dt="2024-02-15T10:02:36.991" v="9763" actId="20577"/>
          <ac:spMkLst>
            <pc:docMk/>
            <pc:sldMk cId="2723456136" sldId="340"/>
            <ac:spMk id="3" creationId="{77E911AE-B9B0-FF11-1482-E24849DF98DC}"/>
          </ac:spMkLst>
        </pc:spChg>
        <pc:spChg chg="mod">
          <ac:chgData name="준혁 김" userId="76f40335d464ac48" providerId="LiveId" clId="{A22468F0-84DD-4C95-9531-3D735BE277EF}" dt="2024-02-15T06:44:13.641" v="5788" actId="20577"/>
          <ac:spMkLst>
            <pc:docMk/>
            <pc:sldMk cId="2723456136" sldId="340"/>
            <ac:spMk id="13" creationId="{3232BDBA-9AE6-93DA-02DD-BFDE0C58DA98}"/>
          </ac:spMkLst>
        </pc:spChg>
        <pc:picChg chg="add mod">
          <ac:chgData name="준혁 김" userId="76f40335d464ac48" providerId="LiveId" clId="{A22468F0-84DD-4C95-9531-3D735BE277EF}" dt="2024-02-15T06:36:26.949" v="5673" actId="1076"/>
          <ac:picMkLst>
            <pc:docMk/>
            <pc:sldMk cId="2723456136" sldId="340"/>
            <ac:picMk id="4" creationId="{6A391825-2FB8-1638-0414-DC770388B38C}"/>
          </ac:picMkLst>
        </pc:picChg>
        <pc:picChg chg="del">
          <ac:chgData name="준혁 김" userId="76f40335d464ac48" providerId="LiveId" clId="{A22468F0-84DD-4C95-9531-3D735BE277EF}" dt="2024-02-15T06:35:49.851" v="5662" actId="21"/>
          <ac:picMkLst>
            <pc:docMk/>
            <pc:sldMk cId="2723456136" sldId="340"/>
            <ac:picMk id="6" creationId="{630A065F-52D4-E216-A875-E02FFF6795A6}"/>
          </ac:picMkLst>
        </pc:picChg>
      </pc:sldChg>
      <pc:sldChg chg="addSp delSp modSp add mod ord">
        <pc:chgData name="준혁 김" userId="76f40335d464ac48" providerId="LiveId" clId="{A22468F0-84DD-4C95-9531-3D735BE277EF}" dt="2024-02-15T10:02:44.876" v="9768" actId="20577"/>
        <pc:sldMkLst>
          <pc:docMk/>
          <pc:sldMk cId="1741684400" sldId="341"/>
        </pc:sldMkLst>
        <pc:spChg chg="del">
          <ac:chgData name="준혁 김" userId="76f40335d464ac48" providerId="LiveId" clId="{A22468F0-84DD-4C95-9531-3D735BE277EF}" dt="2024-02-15T10:02:42.263" v="9765" actId="478"/>
          <ac:spMkLst>
            <pc:docMk/>
            <pc:sldMk cId="1741684400" sldId="341"/>
            <ac:spMk id="2" creationId="{EBA95BB9-5577-DA36-6251-09C2FD0CCC7C}"/>
          </ac:spMkLst>
        </pc:spChg>
        <pc:spChg chg="add mod">
          <ac:chgData name="준혁 김" userId="76f40335d464ac48" providerId="LiveId" clId="{A22468F0-84DD-4C95-9531-3D735BE277EF}" dt="2024-02-15T10:02:41.426" v="9764"/>
          <ac:spMkLst>
            <pc:docMk/>
            <pc:sldMk cId="1741684400" sldId="341"/>
            <ac:spMk id="3" creationId="{98EE360D-DABD-F4CA-B00B-F064420401E1}"/>
          </ac:spMkLst>
        </pc:spChg>
        <pc:spChg chg="add mod">
          <ac:chgData name="준혁 김" userId="76f40335d464ac48" providerId="LiveId" clId="{A22468F0-84DD-4C95-9531-3D735BE277EF}" dt="2024-02-15T10:02:44.876" v="9768" actId="20577"/>
          <ac:spMkLst>
            <pc:docMk/>
            <pc:sldMk cId="1741684400" sldId="341"/>
            <ac:spMk id="4" creationId="{DBC770FF-DE5E-E753-6CF9-91A07809AD31}"/>
          </ac:spMkLst>
        </pc:spChg>
        <pc:spChg chg="add mod">
          <ac:chgData name="준혁 김" userId="76f40335d464ac48" providerId="LiveId" clId="{A22468F0-84DD-4C95-9531-3D735BE277EF}" dt="2024-02-15T08:18:37.465" v="8339" actId="14100"/>
          <ac:spMkLst>
            <pc:docMk/>
            <pc:sldMk cId="1741684400" sldId="341"/>
            <ac:spMk id="7" creationId="{2342F621-AC65-8BED-78E0-FF3B631C3B2A}"/>
          </ac:spMkLst>
        </pc:spChg>
        <pc:spChg chg="mod">
          <ac:chgData name="준혁 김" userId="76f40335d464ac48" providerId="LiveId" clId="{A22468F0-84DD-4C95-9531-3D735BE277EF}" dt="2024-02-15T06:44:18.357" v="5805" actId="20577"/>
          <ac:spMkLst>
            <pc:docMk/>
            <pc:sldMk cId="1741684400" sldId="341"/>
            <ac:spMk id="13" creationId="{CC15CBAD-05C3-6075-C3D7-E4A8464D524B}"/>
          </ac:spMkLst>
        </pc:spChg>
        <pc:picChg chg="del">
          <ac:chgData name="준혁 김" userId="76f40335d464ac48" providerId="LiveId" clId="{A22468F0-84DD-4C95-9531-3D735BE277EF}" dt="2024-02-15T06:36:11.170" v="5667" actId="478"/>
          <ac:picMkLst>
            <pc:docMk/>
            <pc:sldMk cId="1741684400" sldId="341"/>
            <ac:picMk id="4" creationId="{DF1CAD59-DAB5-4FFB-5AA6-DD0196185469}"/>
          </ac:picMkLst>
        </pc:picChg>
        <pc:picChg chg="add mod">
          <ac:chgData name="준혁 김" userId="76f40335d464ac48" providerId="LiveId" clId="{A22468F0-84DD-4C95-9531-3D735BE277EF}" dt="2024-02-15T06:36:17.737" v="5671" actId="1076"/>
          <ac:picMkLst>
            <pc:docMk/>
            <pc:sldMk cId="1741684400" sldId="341"/>
            <ac:picMk id="6" creationId="{99669771-F398-8F34-0B0F-6EC5672B8B59}"/>
          </ac:picMkLst>
        </pc:picChg>
      </pc:sldChg>
      <pc:sldChg chg="addSp delSp modSp add mod">
        <pc:chgData name="준혁 김" userId="76f40335d464ac48" providerId="LiveId" clId="{A22468F0-84DD-4C95-9531-3D735BE277EF}" dt="2024-02-15T10:02:02.177" v="9738" actId="20577"/>
        <pc:sldMkLst>
          <pc:docMk/>
          <pc:sldMk cId="1689609994" sldId="342"/>
        </pc:sldMkLst>
        <pc:spChg chg="del mod">
          <ac:chgData name="준혁 김" userId="76f40335d464ac48" providerId="LiveId" clId="{A22468F0-84DD-4C95-9531-3D735BE277EF}" dt="2024-02-15T10:01:59.501" v="9735" actId="478"/>
          <ac:spMkLst>
            <pc:docMk/>
            <pc:sldMk cId="1689609994" sldId="342"/>
            <ac:spMk id="2" creationId="{F270F9E0-6AD0-2D05-D49C-E6FCFE96BE97}"/>
          </ac:spMkLst>
        </pc:spChg>
        <pc:spChg chg="add mod">
          <ac:chgData name="준혁 김" userId="76f40335d464ac48" providerId="LiveId" clId="{A22468F0-84DD-4C95-9531-3D735BE277EF}" dt="2024-02-15T10:01:56.058" v="9734"/>
          <ac:spMkLst>
            <pc:docMk/>
            <pc:sldMk cId="1689609994" sldId="342"/>
            <ac:spMk id="4" creationId="{B21B8075-D22B-BE19-2415-90EC9C743F27}"/>
          </ac:spMkLst>
        </pc:spChg>
        <pc:spChg chg="add mod">
          <ac:chgData name="준혁 김" userId="76f40335d464ac48" providerId="LiveId" clId="{A22468F0-84DD-4C95-9531-3D735BE277EF}" dt="2024-02-15T10:02:02.177" v="9738" actId="20577"/>
          <ac:spMkLst>
            <pc:docMk/>
            <pc:sldMk cId="1689609994" sldId="342"/>
            <ac:spMk id="6" creationId="{D3D5E410-D5FF-BC20-D29B-FFCB8CB78342}"/>
          </ac:spMkLst>
        </pc:spChg>
        <pc:spChg chg="mod">
          <ac:chgData name="준혁 김" userId="76f40335d464ac48" providerId="LiveId" clId="{A22468F0-84DD-4C95-9531-3D735BE277EF}" dt="2024-02-15T07:20:19.176" v="7239" actId="1076"/>
          <ac:spMkLst>
            <pc:docMk/>
            <pc:sldMk cId="1689609994" sldId="342"/>
            <ac:spMk id="8" creationId="{4E77AC0E-4382-6C23-05E9-EDC7A94456BD}"/>
          </ac:spMkLst>
        </pc:spChg>
        <pc:spChg chg="add mod">
          <ac:chgData name="준혁 김" userId="76f40335d464ac48" providerId="LiveId" clId="{A22468F0-84DD-4C95-9531-3D735BE277EF}" dt="2024-02-15T07:20:45.128" v="7248" actId="1076"/>
          <ac:spMkLst>
            <pc:docMk/>
            <pc:sldMk cId="1689609994" sldId="342"/>
            <ac:spMk id="10" creationId="{7EB92158-34DD-51F8-4472-5C1EA649B1EA}"/>
          </ac:spMkLst>
        </pc:spChg>
        <pc:spChg chg="add mod">
          <ac:chgData name="준혁 김" userId="76f40335d464ac48" providerId="LiveId" clId="{A22468F0-84DD-4C95-9531-3D735BE277EF}" dt="2024-02-15T07:20:38.791" v="7246" actId="1076"/>
          <ac:spMkLst>
            <pc:docMk/>
            <pc:sldMk cId="1689609994" sldId="342"/>
            <ac:spMk id="11" creationId="{A01E36A7-1497-DF7D-D542-D08788830B62}"/>
          </ac:spMkLst>
        </pc:spChg>
        <pc:spChg chg="add mod">
          <ac:chgData name="준혁 김" userId="76f40335d464ac48" providerId="LiveId" clId="{A22468F0-84DD-4C95-9531-3D735BE277EF}" dt="2024-02-15T07:20:25.607" v="7240" actId="14100"/>
          <ac:spMkLst>
            <pc:docMk/>
            <pc:sldMk cId="1689609994" sldId="342"/>
            <ac:spMk id="12" creationId="{0B155299-D46C-F893-FF54-8343CF2F25C5}"/>
          </ac:spMkLst>
        </pc:spChg>
        <pc:spChg chg="mod">
          <ac:chgData name="준혁 김" userId="76f40335d464ac48" providerId="LiveId" clId="{A22468F0-84DD-4C95-9531-3D735BE277EF}" dt="2024-02-15T07:06:51.998" v="6592"/>
          <ac:spMkLst>
            <pc:docMk/>
            <pc:sldMk cId="1689609994" sldId="342"/>
            <ac:spMk id="13" creationId="{5B469D30-C7F4-6D70-98A7-ACA7449EE4DE}"/>
          </ac:spMkLst>
        </pc:spChg>
        <pc:spChg chg="add mod">
          <ac:chgData name="준혁 김" userId="76f40335d464ac48" providerId="LiveId" clId="{A22468F0-84DD-4C95-9531-3D735BE277EF}" dt="2024-02-15T07:20:41.067" v="7247" actId="14100"/>
          <ac:spMkLst>
            <pc:docMk/>
            <pc:sldMk cId="1689609994" sldId="342"/>
            <ac:spMk id="15" creationId="{63E1B20E-7951-8E8A-7CB2-8AA1569E1D73}"/>
          </ac:spMkLst>
        </pc:spChg>
        <pc:picChg chg="add mod">
          <ac:chgData name="준혁 김" userId="76f40335d464ac48" providerId="LiveId" clId="{A22468F0-84DD-4C95-9531-3D735BE277EF}" dt="2024-02-15T07:20:27.507" v="7243" actId="1076"/>
          <ac:picMkLst>
            <pc:docMk/>
            <pc:sldMk cId="1689609994" sldId="342"/>
            <ac:picMk id="5" creationId="{E00396B7-77CE-9ED0-07AB-89C109422F98}"/>
          </ac:picMkLst>
        </pc:picChg>
        <pc:picChg chg="add mod">
          <ac:chgData name="준혁 김" userId="76f40335d464ac48" providerId="LiveId" clId="{A22468F0-84DD-4C95-9531-3D735BE277EF}" dt="2024-02-15T06:59:00.766" v="6153" actId="1076"/>
          <ac:picMkLst>
            <pc:docMk/>
            <pc:sldMk cId="1689609994" sldId="342"/>
            <ac:picMk id="7" creationId="{9E237439-2CDE-BBFC-7E5A-4E77E733357F}"/>
          </ac:picMkLst>
        </pc:picChg>
        <pc:picChg chg="del">
          <ac:chgData name="준혁 김" userId="76f40335d464ac48" providerId="LiveId" clId="{A22468F0-84DD-4C95-9531-3D735BE277EF}" dt="2024-02-15T06:55:41.093" v="5953" actId="21"/>
          <ac:picMkLst>
            <pc:docMk/>
            <pc:sldMk cId="1689609994" sldId="342"/>
            <ac:picMk id="31" creationId="{1E758AF5-07A5-F54F-4BD7-62D18891794F}"/>
          </ac:picMkLst>
        </pc:picChg>
      </pc:sldChg>
      <pc:sldChg chg="addSp delSp modSp add del mod">
        <pc:chgData name="준혁 김" userId="76f40335d464ac48" providerId="LiveId" clId="{A22468F0-84DD-4C95-9531-3D735BE277EF}" dt="2024-02-15T07:09:52.260" v="6739" actId="2696"/>
        <pc:sldMkLst>
          <pc:docMk/>
          <pc:sldMk cId="4216912729" sldId="343"/>
        </pc:sldMkLst>
        <pc:spChg chg="add del">
          <ac:chgData name="준혁 김" userId="76f40335d464ac48" providerId="LiveId" clId="{A22468F0-84DD-4C95-9531-3D735BE277EF}" dt="2024-02-15T07:06:42.094" v="6590" actId="21"/>
          <ac:spMkLst>
            <pc:docMk/>
            <pc:sldMk cId="4216912729" sldId="343"/>
            <ac:spMk id="8" creationId="{E0283960-7EB7-BA56-6CE2-86A8CF00F662}"/>
          </ac:spMkLst>
        </pc:spChg>
        <pc:spChg chg="del mod">
          <ac:chgData name="준혁 김" userId="76f40335d464ac48" providerId="LiveId" clId="{A22468F0-84DD-4C95-9531-3D735BE277EF}" dt="2024-02-15T07:06:39.053" v="6587" actId="21"/>
          <ac:spMkLst>
            <pc:docMk/>
            <pc:sldMk cId="4216912729" sldId="343"/>
            <ac:spMk id="10" creationId="{F06B8BBC-3E06-6333-A8C1-740D3BA519EF}"/>
          </ac:spMkLst>
        </pc:spChg>
        <pc:spChg chg="del mod">
          <ac:chgData name="준혁 김" userId="76f40335d464ac48" providerId="LiveId" clId="{A22468F0-84DD-4C95-9531-3D735BE277EF}" dt="2024-02-15T07:06:43.132" v="6591" actId="21"/>
          <ac:spMkLst>
            <pc:docMk/>
            <pc:sldMk cId="4216912729" sldId="343"/>
            <ac:spMk id="11" creationId="{B1C2922E-66A0-2885-3B57-1C08954962FA}"/>
          </ac:spMkLst>
        </pc:spChg>
        <pc:spChg chg="mod">
          <ac:chgData name="준혁 김" userId="76f40335d464ac48" providerId="LiveId" clId="{A22468F0-84DD-4C95-9531-3D735BE277EF}" dt="2024-02-15T07:06:58.068" v="6595"/>
          <ac:spMkLst>
            <pc:docMk/>
            <pc:sldMk cId="4216912729" sldId="343"/>
            <ac:spMk id="13" creationId="{455CEB64-AB0B-02C0-FF14-D4409F764101}"/>
          </ac:spMkLst>
        </pc:spChg>
        <pc:picChg chg="del">
          <ac:chgData name="준혁 김" userId="76f40335d464ac48" providerId="LiveId" clId="{A22468F0-84DD-4C95-9531-3D735BE277EF}" dt="2024-02-15T06:59:42.292" v="6227" actId="21"/>
          <ac:picMkLst>
            <pc:docMk/>
            <pc:sldMk cId="4216912729" sldId="343"/>
            <ac:picMk id="5" creationId="{FA765A7D-EE9A-3DB0-28C3-B14041BA5962}"/>
          </ac:picMkLst>
        </pc:picChg>
        <pc:picChg chg="add del mod">
          <ac:chgData name="준혁 김" userId="76f40335d464ac48" providerId="LiveId" clId="{A22468F0-84DD-4C95-9531-3D735BE277EF}" dt="2024-02-15T07:03:40.637" v="6439" actId="21"/>
          <ac:picMkLst>
            <pc:docMk/>
            <pc:sldMk cId="4216912729" sldId="343"/>
            <ac:picMk id="6" creationId="{28C06311-099E-7ADA-5004-BF2D9A1B7784}"/>
          </ac:picMkLst>
        </pc:picChg>
        <pc:picChg chg="del">
          <ac:chgData name="준혁 김" userId="76f40335d464ac48" providerId="LiveId" clId="{A22468F0-84DD-4C95-9531-3D735BE277EF}" dt="2024-02-15T06:59:42.874" v="6228" actId="21"/>
          <ac:picMkLst>
            <pc:docMk/>
            <pc:sldMk cId="4216912729" sldId="343"/>
            <ac:picMk id="7" creationId="{C33A17CC-C0EC-AFF9-8B06-7CBA6C7F25BE}"/>
          </ac:picMkLst>
        </pc:picChg>
        <pc:picChg chg="add del mod">
          <ac:chgData name="준혁 김" userId="76f40335d464ac48" providerId="LiveId" clId="{A22468F0-84DD-4C95-9531-3D735BE277EF}" dt="2024-02-15T07:03:41.226" v="6440" actId="21"/>
          <ac:picMkLst>
            <pc:docMk/>
            <pc:sldMk cId="4216912729" sldId="343"/>
            <ac:picMk id="15" creationId="{F10C5459-5BF7-6BDE-6305-D7E664303905}"/>
          </ac:picMkLst>
        </pc:picChg>
        <pc:picChg chg="add del mod">
          <ac:chgData name="준혁 김" userId="76f40335d464ac48" providerId="LiveId" clId="{A22468F0-84DD-4C95-9531-3D735BE277EF}" dt="2024-02-15T07:06:39.475" v="6588" actId="21"/>
          <ac:picMkLst>
            <pc:docMk/>
            <pc:sldMk cId="4216912729" sldId="343"/>
            <ac:picMk id="17" creationId="{D03E2475-78E5-86FF-8088-F4F8BC21B632}"/>
          </ac:picMkLst>
        </pc:picChg>
      </pc:sldChg>
      <pc:sldChg chg="addSp delSp modSp add mod">
        <pc:chgData name="준혁 김" userId="76f40335d464ac48" providerId="LiveId" clId="{A22468F0-84DD-4C95-9531-3D735BE277EF}" dt="2024-02-15T10:02:11.886" v="9745" actId="20577"/>
        <pc:sldMkLst>
          <pc:docMk/>
          <pc:sldMk cId="2830161573" sldId="344"/>
        </pc:sldMkLst>
        <pc:spChg chg="del mod">
          <ac:chgData name="준혁 김" userId="76f40335d464ac48" providerId="LiveId" clId="{A22468F0-84DD-4C95-9531-3D735BE277EF}" dt="2024-02-15T10:02:08.723" v="9740" actId="478"/>
          <ac:spMkLst>
            <pc:docMk/>
            <pc:sldMk cId="2830161573" sldId="344"/>
            <ac:spMk id="2" creationId="{3A7DA83A-A98B-3386-6D90-1465E80E5178}"/>
          </ac:spMkLst>
        </pc:spChg>
        <pc:spChg chg="add mod">
          <ac:chgData name="준혁 김" userId="76f40335d464ac48" providerId="LiveId" clId="{A22468F0-84DD-4C95-9531-3D735BE277EF}" dt="2024-02-15T10:02:11.886" v="9745" actId="20577"/>
          <ac:spMkLst>
            <pc:docMk/>
            <pc:sldMk cId="2830161573" sldId="344"/>
            <ac:spMk id="4" creationId="{D389FD39-5BBC-9C26-A746-A1919983C133}"/>
          </ac:spMkLst>
        </pc:spChg>
        <pc:spChg chg="mod">
          <ac:chgData name="준혁 김" userId="76f40335d464ac48" providerId="LiveId" clId="{A22468F0-84DD-4C95-9531-3D735BE277EF}" dt="2024-02-15T07:21:11.369" v="7258" actId="1076"/>
          <ac:spMkLst>
            <pc:docMk/>
            <pc:sldMk cId="2830161573" sldId="344"/>
            <ac:spMk id="8" creationId="{79801949-7BD9-0B54-0924-9D2D4018383C}"/>
          </ac:spMkLst>
        </pc:spChg>
        <pc:spChg chg="mod">
          <ac:chgData name="준혁 김" userId="76f40335d464ac48" providerId="LiveId" clId="{A22468F0-84DD-4C95-9531-3D735BE277EF}" dt="2024-02-15T07:01:57.947" v="6385"/>
          <ac:spMkLst>
            <pc:docMk/>
            <pc:sldMk cId="2830161573" sldId="344"/>
            <ac:spMk id="10" creationId="{5D154BF7-60F4-3C3A-717E-76D2D91EE214}"/>
          </ac:spMkLst>
        </pc:spChg>
        <pc:spChg chg="del mod">
          <ac:chgData name="준혁 김" userId="76f40335d464ac48" providerId="LiveId" clId="{A22468F0-84DD-4C95-9531-3D735BE277EF}" dt="2024-02-15T07:01:55.842" v="6379" actId="21"/>
          <ac:spMkLst>
            <pc:docMk/>
            <pc:sldMk cId="2830161573" sldId="344"/>
            <ac:spMk id="11" creationId="{39945BC9-108F-670B-E42B-146FE191C20F}"/>
          </ac:spMkLst>
        </pc:spChg>
        <pc:spChg chg="mod">
          <ac:chgData name="준혁 김" userId="76f40335d464ac48" providerId="LiveId" clId="{A22468F0-84DD-4C95-9531-3D735BE277EF}" dt="2024-02-15T07:06:54.012" v="6593"/>
          <ac:spMkLst>
            <pc:docMk/>
            <pc:sldMk cId="2830161573" sldId="344"/>
            <ac:spMk id="13" creationId="{9CC6CDC0-B7A4-90EE-16B5-13E5AB01FD70}"/>
          </ac:spMkLst>
        </pc:spChg>
        <pc:spChg chg="add mod">
          <ac:chgData name="준혁 김" userId="76f40335d464ac48" providerId="LiveId" clId="{A22468F0-84DD-4C95-9531-3D735BE277EF}" dt="2024-02-15T07:03:05.018" v="6430" actId="20577"/>
          <ac:spMkLst>
            <pc:docMk/>
            <pc:sldMk cId="2830161573" sldId="344"/>
            <ac:spMk id="22" creationId="{61044B72-C511-0F61-5793-4C74249BFC6E}"/>
          </ac:spMkLst>
        </pc:spChg>
        <pc:spChg chg="add mod">
          <ac:chgData name="준혁 김" userId="76f40335d464ac48" providerId="LiveId" clId="{A22468F0-84DD-4C95-9531-3D735BE277EF}" dt="2024-02-15T07:21:36.885" v="7269" actId="1038"/>
          <ac:spMkLst>
            <pc:docMk/>
            <pc:sldMk cId="2830161573" sldId="344"/>
            <ac:spMk id="23" creationId="{1CAAF409-7453-5F90-89CD-8AF7BE27FD70}"/>
          </ac:spMkLst>
        </pc:spChg>
        <pc:spChg chg="add mod">
          <ac:chgData name="준혁 김" userId="76f40335d464ac48" providerId="LiveId" clId="{A22468F0-84DD-4C95-9531-3D735BE277EF}" dt="2024-02-15T07:21:06.281" v="7253" actId="14100"/>
          <ac:spMkLst>
            <pc:docMk/>
            <pc:sldMk cId="2830161573" sldId="344"/>
            <ac:spMk id="25" creationId="{FD8DDBC4-5CFD-D922-AED0-83A1CB4EA87A}"/>
          </ac:spMkLst>
        </pc:spChg>
        <pc:spChg chg="add mod">
          <ac:chgData name="준혁 김" userId="76f40335d464ac48" providerId="LiveId" clId="{A22468F0-84DD-4C95-9531-3D735BE277EF}" dt="2024-02-15T07:21:22.007" v="7262" actId="14100"/>
          <ac:spMkLst>
            <pc:docMk/>
            <pc:sldMk cId="2830161573" sldId="344"/>
            <ac:spMk id="26" creationId="{43A82DFF-3CF6-B606-F85F-96A8DEECBC39}"/>
          </ac:spMkLst>
        </pc:spChg>
        <pc:spChg chg="add mod">
          <ac:chgData name="준혁 김" userId="76f40335d464ac48" providerId="LiveId" clId="{A22468F0-84DD-4C95-9531-3D735BE277EF}" dt="2024-02-15T07:21:32.653" v="7268" actId="1036"/>
          <ac:spMkLst>
            <pc:docMk/>
            <pc:sldMk cId="2830161573" sldId="344"/>
            <ac:spMk id="27" creationId="{9C3D4349-C82D-1EAC-D1B4-564697FC2E5D}"/>
          </ac:spMkLst>
        </pc:spChg>
        <pc:picChg chg="del mod">
          <ac:chgData name="준혁 김" userId="76f40335d464ac48" providerId="LiveId" clId="{A22468F0-84DD-4C95-9531-3D735BE277EF}" dt="2024-02-15T07:01:26.730" v="6368" actId="21"/>
          <ac:picMkLst>
            <pc:docMk/>
            <pc:sldMk cId="2830161573" sldId="344"/>
            <ac:picMk id="5" creationId="{599775B1-D0DD-2DBE-9C46-16ABCF9AE41A}"/>
          </ac:picMkLst>
        </pc:picChg>
        <pc:picChg chg="add del mod">
          <ac:chgData name="준혁 김" userId="76f40335d464ac48" providerId="LiveId" clId="{A22468F0-84DD-4C95-9531-3D735BE277EF}" dt="2024-02-15T07:01:49.587" v="6375" actId="21"/>
          <ac:picMkLst>
            <pc:docMk/>
            <pc:sldMk cId="2830161573" sldId="344"/>
            <ac:picMk id="6" creationId="{E84039CD-5FB6-93A1-376B-25931C4094D9}"/>
          </ac:picMkLst>
        </pc:picChg>
        <pc:picChg chg="del">
          <ac:chgData name="준혁 김" userId="76f40335d464ac48" providerId="LiveId" clId="{A22468F0-84DD-4C95-9531-3D735BE277EF}" dt="2024-02-15T07:01:27.353" v="6369" actId="21"/>
          <ac:picMkLst>
            <pc:docMk/>
            <pc:sldMk cId="2830161573" sldId="344"/>
            <ac:picMk id="7" creationId="{AE675075-9411-3E82-6C0F-A437B9F52700}"/>
          </ac:picMkLst>
        </pc:picChg>
        <pc:picChg chg="add del mod">
          <ac:chgData name="준혁 김" userId="76f40335d464ac48" providerId="LiveId" clId="{A22468F0-84DD-4C95-9531-3D735BE277EF}" dt="2024-02-15T07:01:51.995" v="6377" actId="21"/>
          <ac:picMkLst>
            <pc:docMk/>
            <pc:sldMk cId="2830161573" sldId="344"/>
            <ac:picMk id="15" creationId="{5454A3ED-A78D-CD34-CBD6-62376B183592}"/>
          </ac:picMkLst>
        </pc:picChg>
        <pc:picChg chg="add mod">
          <ac:chgData name="준혁 김" userId="76f40335d464ac48" providerId="LiveId" clId="{A22468F0-84DD-4C95-9531-3D735BE277EF}" dt="2024-02-15T07:02:43.907" v="6390" actId="1076"/>
          <ac:picMkLst>
            <pc:docMk/>
            <pc:sldMk cId="2830161573" sldId="344"/>
            <ac:picMk id="17" creationId="{45D0D2EE-E9DD-D27A-7CD0-383E066938D0}"/>
          </ac:picMkLst>
        </pc:picChg>
        <pc:picChg chg="add mod">
          <ac:chgData name="준혁 김" userId="76f40335d464ac48" providerId="LiveId" clId="{A22468F0-84DD-4C95-9531-3D735BE277EF}" dt="2024-02-15T07:02:51.862" v="6396" actId="1076"/>
          <ac:picMkLst>
            <pc:docMk/>
            <pc:sldMk cId="2830161573" sldId="344"/>
            <ac:picMk id="19" creationId="{50E37906-308A-44AA-CFB5-457DB297B70F}"/>
          </ac:picMkLst>
        </pc:picChg>
        <pc:picChg chg="add mod">
          <ac:chgData name="준혁 김" userId="76f40335d464ac48" providerId="LiveId" clId="{A22468F0-84DD-4C95-9531-3D735BE277EF}" dt="2024-02-15T07:21:30.339" v="7266" actId="1036"/>
          <ac:picMkLst>
            <pc:docMk/>
            <pc:sldMk cId="2830161573" sldId="344"/>
            <ac:picMk id="21" creationId="{C73B3F9C-7173-C3A2-47DF-F1010236FB70}"/>
          </ac:picMkLst>
        </pc:picChg>
        <pc:picChg chg="add mod">
          <ac:chgData name="준혁 김" userId="76f40335d464ac48" providerId="LiveId" clId="{A22468F0-84DD-4C95-9531-3D735BE277EF}" dt="2024-02-15T07:20:52.706" v="7249"/>
          <ac:picMkLst>
            <pc:docMk/>
            <pc:sldMk cId="2830161573" sldId="344"/>
            <ac:picMk id="24" creationId="{D75AA63A-ACF3-5A5A-56B4-8CADB966BCB5}"/>
          </ac:picMkLst>
        </pc:picChg>
      </pc:sldChg>
      <pc:sldChg chg="addSp delSp modSp add mod ord">
        <pc:chgData name="준혁 김" userId="76f40335d464ac48" providerId="LiveId" clId="{A22468F0-84DD-4C95-9531-3D735BE277EF}" dt="2024-02-15T10:02:19.874" v="9751" actId="20577"/>
        <pc:sldMkLst>
          <pc:docMk/>
          <pc:sldMk cId="2815148766" sldId="345"/>
        </pc:sldMkLst>
        <pc:spChg chg="del mod">
          <ac:chgData name="준혁 김" userId="76f40335d464ac48" providerId="LiveId" clId="{A22468F0-84DD-4C95-9531-3D735BE277EF}" dt="2024-02-15T10:02:16.115" v="9746" actId="478"/>
          <ac:spMkLst>
            <pc:docMk/>
            <pc:sldMk cId="2815148766" sldId="345"/>
            <ac:spMk id="2" creationId="{7FB67047-FA00-F7CA-A422-3D7E3FEDC1C2}"/>
          </ac:spMkLst>
        </pc:spChg>
        <pc:spChg chg="add mod">
          <ac:chgData name="준혁 김" userId="76f40335d464ac48" providerId="LiveId" clId="{A22468F0-84DD-4C95-9531-3D735BE277EF}" dt="2024-02-15T10:02:19.874" v="9751" actId="20577"/>
          <ac:spMkLst>
            <pc:docMk/>
            <pc:sldMk cId="2815148766" sldId="345"/>
            <ac:spMk id="4" creationId="{62F15CBB-1B4E-69CF-6CF3-D481EC61DEDC}"/>
          </ac:spMkLst>
        </pc:spChg>
        <pc:spChg chg="mod">
          <ac:chgData name="준혁 김" userId="76f40335d464ac48" providerId="LiveId" clId="{A22468F0-84DD-4C95-9531-3D735BE277EF}" dt="2024-02-15T07:05:36.366" v="6477" actId="1076"/>
          <ac:spMkLst>
            <pc:docMk/>
            <pc:sldMk cId="2815148766" sldId="345"/>
            <ac:spMk id="8" creationId="{4B3E8277-DCAB-B872-4030-5272713F8A52}"/>
          </ac:spMkLst>
        </pc:spChg>
        <pc:spChg chg="mod">
          <ac:chgData name="준혁 김" userId="76f40335d464ac48" providerId="LiveId" clId="{A22468F0-84DD-4C95-9531-3D735BE277EF}" dt="2024-02-15T07:09:28.761" v="6674" actId="20577"/>
          <ac:spMkLst>
            <pc:docMk/>
            <pc:sldMk cId="2815148766" sldId="345"/>
            <ac:spMk id="10" creationId="{ABAD7CCE-F764-9DAD-8278-7FEBE14A107F}"/>
          </ac:spMkLst>
        </pc:spChg>
        <pc:spChg chg="del">
          <ac:chgData name="준혁 김" userId="76f40335d464ac48" providerId="LiveId" clId="{A22468F0-84DD-4C95-9531-3D735BE277EF}" dt="2024-02-15T07:05:16.475" v="6467" actId="21"/>
          <ac:spMkLst>
            <pc:docMk/>
            <pc:sldMk cId="2815148766" sldId="345"/>
            <ac:spMk id="11" creationId="{75B61A41-C34B-AC46-C613-EBF681B1FC10}"/>
          </ac:spMkLst>
        </pc:spChg>
        <pc:spChg chg="add mod">
          <ac:chgData name="준혁 김" userId="76f40335d464ac48" providerId="LiveId" clId="{A22468F0-84DD-4C95-9531-3D735BE277EF}" dt="2024-02-15T07:22:10.429" v="7292" actId="1035"/>
          <ac:spMkLst>
            <pc:docMk/>
            <pc:sldMk cId="2815148766" sldId="345"/>
            <ac:spMk id="12" creationId="{784A4100-C313-5689-DBB4-164D7326F9AC}"/>
          </ac:spMkLst>
        </pc:spChg>
        <pc:spChg chg="mod">
          <ac:chgData name="준혁 김" userId="76f40335d464ac48" providerId="LiveId" clId="{A22468F0-84DD-4C95-9531-3D735BE277EF}" dt="2024-02-15T07:06:55.940" v="6594"/>
          <ac:spMkLst>
            <pc:docMk/>
            <pc:sldMk cId="2815148766" sldId="345"/>
            <ac:spMk id="13" creationId="{2F551D85-E6E9-4C73-D37A-7A0DF0836A11}"/>
          </ac:spMkLst>
        </pc:spChg>
        <pc:spChg chg="add mod">
          <ac:chgData name="준혁 김" userId="76f40335d464ac48" providerId="LiveId" clId="{A22468F0-84DD-4C95-9531-3D735BE277EF}" dt="2024-02-15T07:09:34.280" v="6677"/>
          <ac:spMkLst>
            <pc:docMk/>
            <pc:sldMk cId="2815148766" sldId="345"/>
            <ac:spMk id="15" creationId="{F68EEEFC-F300-1A14-E36F-72E66FEF8F49}"/>
          </ac:spMkLst>
        </pc:spChg>
        <pc:spChg chg="add mod">
          <ac:chgData name="준혁 김" userId="76f40335d464ac48" providerId="LiveId" clId="{A22468F0-84DD-4C95-9531-3D735BE277EF}" dt="2024-02-15T07:09:35.751" v="6679" actId="571"/>
          <ac:spMkLst>
            <pc:docMk/>
            <pc:sldMk cId="2815148766" sldId="345"/>
            <ac:spMk id="16" creationId="{67ACDDE6-2257-17F6-C55D-ACFFAB386A01}"/>
          </ac:spMkLst>
        </pc:spChg>
        <pc:spChg chg="add mod">
          <ac:chgData name="준혁 김" userId="76f40335d464ac48" providerId="LiveId" clId="{A22468F0-84DD-4C95-9531-3D735BE277EF}" dt="2024-02-15T07:22:14.100" v="7293" actId="14100"/>
          <ac:spMkLst>
            <pc:docMk/>
            <pc:sldMk cId="2815148766" sldId="345"/>
            <ac:spMk id="18" creationId="{51722EC4-7DC8-7066-6FAF-A0E545851AB7}"/>
          </ac:spMkLst>
        </pc:spChg>
        <pc:spChg chg="add mod">
          <ac:chgData name="준혁 김" userId="76f40335d464ac48" providerId="LiveId" clId="{A22468F0-84DD-4C95-9531-3D735BE277EF}" dt="2024-02-15T07:21:59.180" v="7278" actId="1038"/>
          <ac:spMkLst>
            <pc:docMk/>
            <pc:sldMk cId="2815148766" sldId="345"/>
            <ac:spMk id="19" creationId="{88677818-149A-E270-33AF-E5BFDA73C4CF}"/>
          </ac:spMkLst>
        </pc:spChg>
        <pc:picChg chg="add mod">
          <ac:chgData name="준혁 김" userId="76f40335d464ac48" providerId="LiveId" clId="{A22468F0-84DD-4C95-9531-3D735BE277EF}" dt="2024-02-15T07:05:44.213" v="6481" actId="14100"/>
          <ac:picMkLst>
            <pc:docMk/>
            <pc:sldMk cId="2815148766" sldId="345"/>
            <ac:picMk id="5" creationId="{AC53F6E3-0DF4-214B-CC2C-F1B8599D76CC}"/>
          </ac:picMkLst>
        </pc:picChg>
        <pc:picChg chg="add mod">
          <ac:chgData name="준혁 김" userId="76f40335d464ac48" providerId="LiveId" clId="{A22468F0-84DD-4C95-9531-3D735BE277EF}" dt="2024-02-15T07:05:48.345" v="6483" actId="1076"/>
          <ac:picMkLst>
            <pc:docMk/>
            <pc:sldMk cId="2815148766" sldId="345"/>
            <ac:picMk id="7" creationId="{F067CBF5-7790-AB6D-CD13-F0BD83C09C1B}"/>
          </ac:picMkLst>
        </pc:picChg>
        <pc:picChg chg="del">
          <ac:chgData name="준혁 김" userId="76f40335d464ac48" providerId="LiveId" clId="{A22468F0-84DD-4C95-9531-3D735BE277EF}" dt="2024-02-15T07:05:12.600" v="6464" actId="21"/>
          <ac:picMkLst>
            <pc:docMk/>
            <pc:sldMk cId="2815148766" sldId="345"/>
            <ac:picMk id="17" creationId="{7AF81097-5642-D98B-7500-B1FE76512CCC}"/>
          </ac:picMkLst>
        </pc:picChg>
      </pc:sldChg>
      <pc:sldChg chg="addSp delSp modSp add mod">
        <pc:chgData name="준혁 김" userId="76f40335d464ac48" providerId="LiveId" clId="{A22468F0-84DD-4C95-9531-3D735BE277EF}" dt="2024-02-15T10:02:28.135" v="9755" actId="20577"/>
        <pc:sldMkLst>
          <pc:docMk/>
          <pc:sldMk cId="1199841102" sldId="346"/>
        </pc:sldMkLst>
        <pc:spChg chg="del mod">
          <ac:chgData name="준혁 김" userId="76f40335d464ac48" providerId="LiveId" clId="{A22468F0-84DD-4C95-9531-3D735BE277EF}" dt="2024-02-15T10:02:26.229" v="9752" actId="478"/>
          <ac:spMkLst>
            <pc:docMk/>
            <pc:sldMk cId="1199841102" sldId="346"/>
            <ac:spMk id="2" creationId="{7C71BEC1-B707-A383-C5BE-9B9E422A837D}"/>
          </ac:spMkLst>
        </pc:spChg>
        <pc:spChg chg="add mod">
          <ac:chgData name="준혁 김" userId="76f40335d464ac48" providerId="LiveId" clId="{A22468F0-84DD-4C95-9531-3D735BE277EF}" dt="2024-02-15T10:02:28.135" v="9755" actId="20577"/>
          <ac:spMkLst>
            <pc:docMk/>
            <pc:sldMk cId="1199841102" sldId="346"/>
            <ac:spMk id="4" creationId="{4A189EC3-4D10-09E1-BABC-3E0EC0656BDB}"/>
          </ac:spMkLst>
        </pc:spChg>
        <pc:spChg chg="mod">
          <ac:chgData name="준혁 김" userId="76f40335d464ac48" providerId="LiveId" clId="{A22468F0-84DD-4C95-9531-3D735BE277EF}" dt="2024-02-15T07:22:51.697" v="7306" actId="1076"/>
          <ac:spMkLst>
            <pc:docMk/>
            <pc:sldMk cId="1199841102" sldId="346"/>
            <ac:spMk id="8" creationId="{53E90DDA-524A-29CA-E3DC-883159F6945D}"/>
          </ac:spMkLst>
        </pc:spChg>
        <pc:spChg chg="mod">
          <ac:chgData name="준혁 김" userId="76f40335d464ac48" providerId="LiveId" clId="{A22468F0-84DD-4C95-9531-3D735BE277EF}" dt="2024-02-15T07:10:00.927" v="6776" actId="20577"/>
          <ac:spMkLst>
            <pc:docMk/>
            <pc:sldMk cId="1199841102" sldId="346"/>
            <ac:spMk id="10" creationId="{5751AF03-7EF1-42D3-CB50-00DC40E200D0}"/>
          </ac:spMkLst>
        </pc:spChg>
        <pc:spChg chg="mod">
          <ac:chgData name="준혁 김" userId="76f40335d464ac48" providerId="LiveId" clId="{A22468F0-84DD-4C95-9531-3D735BE277EF}" dt="2024-02-15T07:22:41.746" v="7302" actId="1076"/>
          <ac:spMkLst>
            <pc:docMk/>
            <pc:sldMk cId="1199841102" sldId="346"/>
            <ac:spMk id="12" creationId="{991A0FA5-EE94-7DCC-A62A-DCE25BC821FA}"/>
          </ac:spMkLst>
        </pc:spChg>
        <pc:spChg chg="add mod">
          <ac:chgData name="준혁 김" userId="76f40335d464ac48" providerId="LiveId" clId="{A22468F0-84DD-4C95-9531-3D735BE277EF}" dt="2024-02-15T07:22:48.441" v="7304" actId="14100"/>
          <ac:spMkLst>
            <pc:docMk/>
            <pc:sldMk cId="1199841102" sldId="346"/>
            <ac:spMk id="16" creationId="{4EA696D2-A9F8-72B1-D3C9-FD5E51B9414E}"/>
          </ac:spMkLst>
        </pc:spChg>
        <pc:spChg chg="add mod">
          <ac:chgData name="준혁 김" userId="76f40335d464ac48" providerId="LiveId" clId="{A22468F0-84DD-4C95-9531-3D735BE277EF}" dt="2024-02-15T07:22:37.166" v="7301" actId="14100"/>
          <ac:spMkLst>
            <pc:docMk/>
            <pc:sldMk cId="1199841102" sldId="346"/>
            <ac:spMk id="17" creationId="{99E0D890-97CF-394B-3615-EF219D4F9280}"/>
          </ac:spMkLst>
        </pc:spChg>
        <pc:picChg chg="del">
          <ac:chgData name="준혁 김" userId="76f40335d464ac48" providerId="LiveId" clId="{A22468F0-84DD-4C95-9531-3D735BE277EF}" dt="2024-02-15T07:10:10.578" v="6811" actId="21"/>
          <ac:picMkLst>
            <pc:docMk/>
            <pc:sldMk cId="1199841102" sldId="346"/>
            <ac:picMk id="5" creationId="{5BF419BF-C1DA-BC1F-C0B1-5FC6FF687A79}"/>
          </ac:picMkLst>
        </pc:picChg>
        <pc:picChg chg="add mod">
          <ac:chgData name="준혁 김" userId="76f40335d464ac48" providerId="LiveId" clId="{A22468F0-84DD-4C95-9531-3D735BE277EF}" dt="2024-02-15T07:10:32.305" v="6817" actId="1076"/>
          <ac:picMkLst>
            <pc:docMk/>
            <pc:sldMk cId="1199841102" sldId="346"/>
            <ac:picMk id="6" creationId="{AE66FADF-B790-DB43-1E21-EDFCE68FF47B}"/>
          </ac:picMkLst>
        </pc:picChg>
        <pc:picChg chg="del">
          <ac:chgData name="준혁 김" userId="76f40335d464ac48" providerId="LiveId" clId="{A22468F0-84DD-4C95-9531-3D735BE277EF}" dt="2024-02-15T07:10:09.942" v="6810" actId="21"/>
          <ac:picMkLst>
            <pc:docMk/>
            <pc:sldMk cId="1199841102" sldId="346"/>
            <ac:picMk id="7" creationId="{2FF1999B-5F0E-E07F-6885-7EA5F28CE177}"/>
          </ac:picMkLst>
        </pc:picChg>
        <pc:picChg chg="add mod">
          <ac:chgData name="준혁 김" userId="76f40335d464ac48" providerId="LiveId" clId="{A22468F0-84DD-4C95-9531-3D735BE277EF}" dt="2024-02-15T07:10:35.105" v="6819" actId="1076"/>
          <ac:picMkLst>
            <pc:docMk/>
            <pc:sldMk cId="1199841102" sldId="346"/>
            <ac:picMk id="15" creationId="{D047076D-2320-40AD-72BE-3DFEE1574649}"/>
          </ac:picMkLst>
        </pc:picChg>
      </pc:sldChg>
      <pc:sldChg chg="add del setBg">
        <pc:chgData name="준혁 김" userId="76f40335d464ac48" providerId="LiveId" clId="{A22468F0-84DD-4C95-9531-3D735BE277EF}" dt="2024-02-15T07:09:30.877" v="6676"/>
        <pc:sldMkLst>
          <pc:docMk/>
          <pc:sldMk cId="3155675887" sldId="346"/>
        </pc:sldMkLst>
      </pc:sldChg>
      <pc:sldChg chg="addSp delSp modSp add del mod">
        <pc:chgData name="준혁 김" userId="76f40335d464ac48" providerId="LiveId" clId="{A22468F0-84DD-4C95-9531-3D735BE277EF}" dt="2024-02-15T07:07:56.090" v="6637" actId="2696"/>
        <pc:sldMkLst>
          <pc:docMk/>
          <pc:sldMk cId="4164934036" sldId="346"/>
        </pc:sldMkLst>
        <pc:spChg chg="add del">
          <ac:chgData name="준혁 김" userId="76f40335d464ac48" providerId="LiveId" clId="{A22468F0-84DD-4C95-9531-3D735BE277EF}" dt="2024-02-15T07:07:31.518" v="6632" actId="22"/>
          <ac:spMkLst>
            <pc:docMk/>
            <pc:sldMk cId="4164934036" sldId="346"/>
            <ac:spMk id="6" creationId="{4BB2675A-6B7F-28D3-21BE-2B9BB0D5AE54}"/>
          </ac:spMkLst>
        </pc:spChg>
        <pc:spChg chg="mod">
          <ac:chgData name="준혁 김" userId="76f40335d464ac48" providerId="LiveId" clId="{A22468F0-84DD-4C95-9531-3D735BE277EF}" dt="2024-02-15T07:07:27.801" v="6629" actId="20577"/>
          <ac:spMkLst>
            <pc:docMk/>
            <pc:sldMk cId="4164934036" sldId="346"/>
            <ac:spMk id="10" creationId="{E125C86D-5944-21B1-B611-E301CB9D1411}"/>
          </ac:spMkLst>
        </pc:spChg>
        <pc:picChg chg="del">
          <ac:chgData name="준혁 김" userId="76f40335d464ac48" providerId="LiveId" clId="{A22468F0-84DD-4C95-9531-3D735BE277EF}" dt="2024-02-15T07:07:30.545" v="6630" actId="478"/>
          <ac:picMkLst>
            <pc:docMk/>
            <pc:sldMk cId="4164934036" sldId="346"/>
            <ac:picMk id="5" creationId="{F304E735-6CA5-7C32-7D70-5406C7613409}"/>
          </ac:picMkLst>
        </pc:picChg>
        <pc:picChg chg="add mod">
          <ac:chgData name="준혁 김" userId="76f40335d464ac48" providerId="LiveId" clId="{A22468F0-84DD-4C95-9531-3D735BE277EF}" dt="2024-02-15T07:07:54.576" v="6636" actId="1076"/>
          <ac:picMkLst>
            <pc:docMk/>
            <pc:sldMk cId="4164934036" sldId="346"/>
            <ac:picMk id="15" creationId="{11336BBC-75E8-703B-D52C-4817CC16C8AF}"/>
          </ac:picMkLst>
        </pc:picChg>
        <pc:picChg chg="add mod">
          <ac:chgData name="준혁 김" userId="76f40335d464ac48" providerId="LiveId" clId="{A22468F0-84DD-4C95-9531-3D735BE277EF}" dt="2024-02-15T07:07:43.798" v="6635"/>
          <ac:picMkLst>
            <pc:docMk/>
            <pc:sldMk cId="4164934036" sldId="346"/>
            <ac:picMk id="17" creationId="{C52A387E-2F1E-4F8A-7168-A5724CC068D1}"/>
          </ac:picMkLst>
        </pc:picChg>
      </pc:sldChg>
      <pc:sldChg chg="addSp delSp modSp add mod ord">
        <pc:chgData name="준혁 김" userId="76f40335d464ac48" providerId="LiveId" clId="{A22468F0-84DD-4C95-9531-3D735BE277EF}" dt="2024-02-15T10:01:37.894" v="9725" actId="20577"/>
        <pc:sldMkLst>
          <pc:docMk/>
          <pc:sldMk cId="2557967088" sldId="347"/>
        </pc:sldMkLst>
        <pc:spChg chg="del mod">
          <ac:chgData name="준혁 김" userId="76f40335d464ac48" providerId="LiveId" clId="{A22468F0-84DD-4C95-9531-3D735BE277EF}" dt="2024-02-15T10:01:36.035" v="9722" actId="478"/>
          <ac:spMkLst>
            <pc:docMk/>
            <pc:sldMk cId="2557967088" sldId="347"/>
            <ac:spMk id="2" creationId="{B44A451C-2C3C-0E1D-B4E1-C56EAAD97027}"/>
          </ac:spMkLst>
        </pc:spChg>
        <pc:spChg chg="add mod">
          <ac:chgData name="준혁 김" userId="76f40335d464ac48" providerId="LiveId" clId="{A22468F0-84DD-4C95-9531-3D735BE277EF}" dt="2024-02-15T10:01:37.894" v="9725" actId="20577"/>
          <ac:spMkLst>
            <pc:docMk/>
            <pc:sldMk cId="2557967088" sldId="347"/>
            <ac:spMk id="3" creationId="{65DBBFF6-EE1E-B7CB-6A10-99023AF99BDA}"/>
          </ac:spMkLst>
        </pc:spChg>
        <pc:spChg chg="mod">
          <ac:chgData name="준혁 김" userId="76f40335d464ac48" providerId="LiveId" clId="{A22468F0-84DD-4C95-9531-3D735BE277EF}" dt="2024-02-15T07:13:28.733" v="7016" actId="20577"/>
          <ac:spMkLst>
            <pc:docMk/>
            <pc:sldMk cId="2557967088" sldId="347"/>
            <ac:spMk id="6" creationId="{12C9EC4E-1EBC-CEAD-7AE6-7479B69C4736}"/>
          </ac:spMkLst>
        </pc:spChg>
        <pc:spChg chg="mod">
          <ac:chgData name="준혁 김" userId="76f40335d464ac48" providerId="LiveId" clId="{A22468F0-84DD-4C95-9531-3D735BE277EF}" dt="2024-02-15T07:13:56.855" v="7060" actId="1076"/>
          <ac:spMkLst>
            <pc:docMk/>
            <pc:sldMk cId="2557967088" sldId="347"/>
            <ac:spMk id="11" creationId="{79448E7F-90CE-716A-FE6A-A30764A1BAA4}"/>
          </ac:spMkLst>
        </pc:spChg>
        <pc:spChg chg="add mod">
          <ac:chgData name="준혁 김" userId="76f40335d464ac48" providerId="LiveId" clId="{A22468F0-84DD-4C95-9531-3D735BE277EF}" dt="2024-02-15T07:18:34.578" v="7205" actId="14100"/>
          <ac:spMkLst>
            <pc:docMk/>
            <pc:sldMk cId="2557967088" sldId="347"/>
            <ac:spMk id="18" creationId="{AE1A72F0-F399-70D6-7574-AB70DA5469F9}"/>
          </ac:spMkLst>
        </pc:spChg>
        <pc:spChg chg="add mod">
          <ac:chgData name="준혁 김" userId="76f40335d464ac48" providerId="LiveId" clId="{A22468F0-84DD-4C95-9531-3D735BE277EF}" dt="2024-02-15T07:18:50.270" v="7210" actId="14100"/>
          <ac:spMkLst>
            <pc:docMk/>
            <pc:sldMk cId="2557967088" sldId="347"/>
            <ac:spMk id="19" creationId="{FF4B46B4-52BD-B791-D020-38D40F9E4AC6}"/>
          </ac:spMkLst>
        </pc:spChg>
        <pc:picChg chg="del">
          <ac:chgData name="준혁 김" userId="76f40335d464ac48" providerId="LiveId" clId="{A22468F0-84DD-4C95-9531-3D735BE277EF}" dt="2024-02-15T07:13:37.634" v="7052" actId="21"/>
          <ac:picMkLst>
            <pc:docMk/>
            <pc:sldMk cId="2557967088" sldId="347"/>
            <ac:picMk id="4" creationId="{6638D435-2C09-6FBE-4B22-C1507FF89189}"/>
          </ac:picMkLst>
        </pc:picChg>
        <pc:picChg chg="add mod">
          <ac:chgData name="준혁 김" userId="76f40335d464ac48" providerId="LiveId" clId="{A22468F0-84DD-4C95-9531-3D735BE277EF}" dt="2024-02-15T07:14:09.448" v="7067" actId="1076"/>
          <ac:picMkLst>
            <pc:docMk/>
            <pc:sldMk cId="2557967088" sldId="347"/>
            <ac:picMk id="7" creationId="{EDD64307-AFD7-A7A9-AD93-CDBE26EB3457}"/>
          </ac:picMkLst>
        </pc:picChg>
        <pc:picChg chg="del">
          <ac:chgData name="준혁 김" userId="76f40335d464ac48" providerId="LiveId" clId="{A22468F0-84DD-4C95-9531-3D735BE277EF}" dt="2024-02-15T07:13:38.719" v="7053" actId="21"/>
          <ac:picMkLst>
            <pc:docMk/>
            <pc:sldMk cId="2557967088" sldId="347"/>
            <ac:picMk id="10" creationId="{45370E13-0E68-16D3-23A5-7D35F9E3B2B6}"/>
          </ac:picMkLst>
        </pc:picChg>
        <pc:picChg chg="add mod">
          <ac:chgData name="준혁 김" userId="76f40335d464ac48" providerId="LiveId" clId="{A22468F0-84DD-4C95-9531-3D735BE277EF}" dt="2024-02-15T07:18:43.716" v="7208" actId="1076"/>
          <ac:picMkLst>
            <pc:docMk/>
            <pc:sldMk cId="2557967088" sldId="347"/>
            <ac:picMk id="15" creationId="{1B8A3507-47DE-055A-6997-666EAF8F4DED}"/>
          </ac:picMkLst>
        </pc:picChg>
        <pc:picChg chg="add mod">
          <ac:chgData name="준혁 김" userId="76f40335d464ac48" providerId="LiveId" clId="{A22468F0-84DD-4C95-9531-3D735BE277EF}" dt="2024-02-15T07:18:19.403" v="7201"/>
          <ac:picMkLst>
            <pc:docMk/>
            <pc:sldMk cId="2557967088" sldId="347"/>
            <ac:picMk id="16" creationId="{0618646D-87DF-084B-1E9E-11DE56119B79}"/>
          </ac:picMkLst>
        </pc:picChg>
        <pc:picChg chg="add mod">
          <ac:chgData name="준혁 김" userId="76f40335d464ac48" providerId="LiveId" clId="{A22468F0-84DD-4C95-9531-3D735BE277EF}" dt="2024-02-15T07:18:23.018" v="7202"/>
          <ac:picMkLst>
            <pc:docMk/>
            <pc:sldMk cId="2557967088" sldId="347"/>
            <ac:picMk id="17" creationId="{80C55AA0-DABD-41BF-83D1-FB23E5AAF660}"/>
          </ac:picMkLst>
        </pc:picChg>
      </pc:sldChg>
      <pc:sldChg chg="addSp delSp modSp add mod ord">
        <pc:chgData name="준혁 김" userId="76f40335d464ac48" providerId="LiveId" clId="{A22468F0-84DD-4C95-9531-3D735BE277EF}" dt="2024-02-15T10:01:45.730" v="9729" actId="20577"/>
        <pc:sldMkLst>
          <pc:docMk/>
          <pc:sldMk cId="1116902359" sldId="348"/>
        </pc:sldMkLst>
        <pc:spChg chg="del mod">
          <ac:chgData name="준혁 김" userId="76f40335d464ac48" providerId="LiveId" clId="{A22468F0-84DD-4C95-9531-3D735BE277EF}" dt="2024-02-15T10:01:43.298" v="9726" actId="478"/>
          <ac:spMkLst>
            <pc:docMk/>
            <pc:sldMk cId="1116902359" sldId="348"/>
            <ac:spMk id="2" creationId="{E2DE54F7-064A-751E-B69B-BBECBE40AE2C}"/>
          </ac:spMkLst>
        </pc:spChg>
        <pc:spChg chg="add mod">
          <ac:chgData name="준혁 김" userId="76f40335d464ac48" providerId="LiveId" clId="{A22468F0-84DD-4C95-9531-3D735BE277EF}" dt="2024-02-15T10:01:45.730" v="9729" actId="20577"/>
          <ac:spMkLst>
            <pc:docMk/>
            <pc:sldMk cId="1116902359" sldId="348"/>
            <ac:spMk id="3" creationId="{F65A43F3-A462-73B0-25B2-535D7A410F9A}"/>
          </ac:spMkLst>
        </pc:spChg>
        <pc:spChg chg="mod">
          <ac:chgData name="준혁 김" userId="76f40335d464ac48" providerId="LiveId" clId="{A22468F0-84DD-4C95-9531-3D735BE277EF}" dt="2024-02-15T07:14:38.795" v="7105" actId="14100"/>
          <ac:spMkLst>
            <pc:docMk/>
            <pc:sldMk cId="1116902359" sldId="348"/>
            <ac:spMk id="6" creationId="{EF6C0FEB-75F1-9E33-7DBE-FF34345B52C8}"/>
          </ac:spMkLst>
        </pc:spChg>
        <pc:spChg chg="mod">
          <ac:chgData name="준혁 김" userId="76f40335d464ac48" providerId="LiveId" clId="{A22468F0-84DD-4C95-9531-3D735BE277EF}" dt="2024-02-15T07:15:00.567" v="7159" actId="20577"/>
          <ac:spMkLst>
            <pc:docMk/>
            <pc:sldMk cId="1116902359" sldId="348"/>
            <ac:spMk id="11" creationId="{46F9DC8A-1067-FBB9-89B8-7D30C09FBD49}"/>
          </ac:spMkLst>
        </pc:spChg>
        <pc:spChg chg="add mod">
          <ac:chgData name="준혁 김" userId="76f40335d464ac48" providerId="LiveId" clId="{A22468F0-84DD-4C95-9531-3D735BE277EF}" dt="2024-02-15T07:19:14.412" v="7216" actId="14100"/>
          <ac:spMkLst>
            <pc:docMk/>
            <pc:sldMk cId="1116902359" sldId="348"/>
            <ac:spMk id="18" creationId="{6F7803EF-D9F9-450F-29FC-B975633F312C}"/>
          </ac:spMkLst>
        </pc:spChg>
        <pc:spChg chg="add mod">
          <ac:chgData name="준혁 김" userId="76f40335d464ac48" providerId="LiveId" clId="{A22468F0-84DD-4C95-9531-3D735BE277EF}" dt="2024-02-15T07:19:27.593" v="7219" actId="1076"/>
          <ac:spMkLst>
            <pc:docMk/>
            <pc:sldMk cId="1116902359" sldId="348"/>
            <ac:spMk id="19" creationId="{1A465080-A713-3B43-066F-D98B34199FCB}"/>
          </ac:spMkLst>
        </pc:spChg>
        <pc:picChg chg="add mod">
          <ac:chgData name="준혁 김" userId="76f40335d464ac48" providerId="LiveId" clId="{A22468F0-84DD-4C95-9531-3D735BE277EF}" dt="2024-02-15T07:14:53.953" v="7108" actId="1076"/>
          <ac:picMkLst>
            <pc:docMk/>
            <pc:sldMk cId="1116902359" sldId="348"/>
            <ac:picMk id="4" creationId="{F9F01DD6-0400-8F7F-9D99-D7AD522B29AA}"/>
          </ac:picMkLst>
        </pc:picChg>
        <pc:picChg chg="del">
          <ac:chgData name="준혁 김" userId="76f40335d464ac48" providerId="LiveId" clId="{A22468F0-84DD-4C95-9531-3D735BE277EF}" dt="2024-02-15T07:14:29.506" v="7081" actId="21"/>
          <ac:picMkLst>
            <pc:docMk/>
            <pc:sldMk cId="1116902359" sldId="348"/>
            <ac:picMk id="7" creationId="{0E0E0947-D91A-AD10-FBDF-9C25794532E7}"/>
          </ac:picMkLst>
        </pc:picChg>
        <pc:picChg chg="add mod">
          <ac:chgData name="준혁 김" userId="76f40335d464ac48" providerId="LiveId" clId="{A22468F0-84DD-4C95-9531-3D735BE277EF}" dt="2024-02-15T07:15:07.686" v="7161" actId="1076"/>
          <ac:picMkLst>
            <pc:docMk/>
            <pc:sldMk cId="1116902359" sldId="348"/>
            <ac:picMk id="12" creationId="{3C93F96A-7E90-F7BB-7BB0-B25EB0A37823}"/>
          </ac:picMkLst>
        </pc:picChg>
        <pc:picChg chg="del">
          <ac:chgData name="준혁 김" userId="76f40335d464ac48" providerId="LiveId" clId="{A22468F0-84DD-4C95-9531-3D735BE277EF}" dt="2024-02-15T07:14:45.713" v="7106" actId="21"/>
          <ac:picMkLst>
            <pc:docMk/>
            <pc:sldMk cId="1116902359" sldId="348"/>
            <ac:picMk id="15" creationId="{99CCD021-76A7-9600-2330-0DDC12272AC5}"/>
          </ac:picMkLst>
        </pc:picChg>
        <pc:picChg chg="add mod">
          <ac:chgData name="준혁 김" userId="76f40335d464ac48" providerId="LiveId" clId="{A22468F0-84DD-4C95-9531-3D735BE277EF}" dt="2024-02-15T07:18:58.268" v="7211"/>
          <ac:picMkLst>
            <pc:docMk/>
            <pc:sldMk cId="1116902359" sldId="348"/>
            <ac:picMk id="16" creationId="{7A681642-282D-A3A1-C113-EEF1AD6AECA6}"/>
          </ac:picMkLst>
        </pc:picChg>
        <pc:picChg chg="add mod">
          <ac:chgData name="준혁 김" userId="76f40335d464ac48" providerId="LiveId" clId="{A22468F0-84DD-4C95-9531-3D735BE277EF}" dt="2024-02-15T07:19:01.417" v="7212"/>
          <ac:picMkLst>
            <pc:docMk/>
            <pc:sldMk cId="1116902359" sldId="348"/>
            <ac:picMk id="17" creationId="{68062738-8D5E-93F7-F831-537DD1451226}"/>
          </ac:picMkLst>
        </pc:picChg>
      </pc:sldChg>
      <pc:sldChg chg="addSp delSp modSp add mod">
        <pc:chgData name="준혁 김" userId="76f40335d464ac48" providerId="LiveId" clId="{A22468F0-84DD-4C95-9531-3D735BE277EF}" dt="2024-02-15T10:01:14.451" v="9710" actId="20577"/>
        <pc:sldMkLst>
          <pc:docMk/>
          <pc:sldMk cId="763426483" sldId="349"/>
        </pc:sldMkLst>
        <pc:spChg chg="del">
          <ac:chgData name="준혁 김" userId="76f40335d464ac48" providerId="LiveId" clId="{A22468F0-84DD-4C95-9531-3D735BE277EF}" dt="2024-02-15T10:01:10.625" v="9705" actId="478"/>
          <ac:spMkLst>
            <pc:docMk/>
            <pc:sldMk cId="763426483" sldId="349"/>
            <ac:spMk id="7" creationId="{DDC682A1-C9F1-5CA1-E77E-18F06C2F8B73}"/>
          </ac:spMkLst>
        </pc:spChg>
        <pc:spChg chg="mod">
          <ac:chgData name="준혁 김" userId="76f40335d464ac48" providerId="LiveId" clId="{A22468F0-84DD-4C95-9531-3D735BE277EF}" dt="2024-02-15T07:45:12.838" v="7579" actId="1035"/>
          <ac:spMkLst>
            <pc:docMk/>
            <pc:sldMk cId="763426483" sldId="349"/>
            <ac:spMk id="10" creationId="{60769020-6C75-0805-AEAB-E29DA33C3027}"/>
          </ac:spMkLst>
        </pc:spChg>
        <pc:spChg chg="del">
          <ac:chgData name="준혁 김" userId="76f40335d464ac48" providerId="LiveId" clId="{A22468F0-84DD-4C95-9531-3D735BE277EF}" dt="2024-02-15T07:45:50.553" v="7583" actId="21"/>
          <ac:spMkLst>
            <pc:docMk/>
            <pc:sldMk cId="763426483" sldId="349"/>
            <ac:spMk id="11" creationId="{5BE83E86-9A20-0C5B-9531-D48DBE8AFE26}"/>
          </ac:spMkLst>
        </pc:spChg>
        <pc:spChg chg="mod">
          <ac:chgData name="준혁 김" userId="76f40335d464ac48" providerId="LiveId" clId="{A22468F0-84DD-4C95-9531-3D735BE277EF}" dt="2024-02-15T07:45:27.884" v="7582" actId="14100"/>
          <ac:spMkLst>
            <pc:docMk/>
            <pc:sldMk cId="763426483" sldId="349"/>
            <ac:spMk id="15" creationId="{890FAAB1-EF07-84FF-580C-4458EC5B4B98}"/>
          </ac:spMkLst>
        </pc:spChg>
        <pc:spChg chg="del">
          <ac:chgData name="준혁 김" userId="76f40335d464ac48" providerId="LiveId" clId="{A22468F0-84DD-4C95-9531-3D735BE277EF}" dt="2024-02-15T07:45:53.563" v="7584" actId="21"/>
          <ac:spMkLst>
            <pc:docMk/>
            <pc:sldMk cId="763426483" sldId="349"/>
            <ac:spMk id="16" creationId="{6131E1C6-96F9-D0EF-5FBB-857BDEEEABA8}"/>
          </ac:spMkLst>
        </pc:spChg>
        <pc:spChg chg="add mod">
          <ac:chgData name="준혁 김" userId="76f40335d464ac48" providerId="LiveId" clId="{A22468F0-84DD-4C95-9531-3D735BE277EF}" dt="2024-02-15T07:48:39.842" v="7664" actId="14100"/>
          <ac:spMkLst>
            <pc:docMk/>
            <pc:sldMk cId="763426483" sldId="349"/>
            <ac:spMk id="20" creationId="{93F78405-96AD-C553-DEF8-63C1F0EE5FE9}"/>
          </ac:spMkLst>
        </pc:spChg>
        <pc:spChg chg="add mod">
          <ac:chgData name="준혁 김" userId="76f40335d464ac48" providerId="LiveId" clId="{A22468F0-84DD-4C95-9531-3D735BE277EF}" dt="2024-02-15T07:48:46.320" v="7666" actId="1076"/>
          <ac:spMkLst>
            <pc:docMk/>
            <pc:sldMk cId="763426483" sldId="349"/>
            <ac:spMk id="21" creationId="{355AD1C2-1AB1-F51E-7F60-310EA8D569F0}"/>
          </ac:spMkLst>
        </pc:spChg>
        <pc:spChg chg="add mod">
          <ac:chgData name="준혁 김" userId="76f40335d464ac48" providerId="LiveId" clId="{A22468F0-84DD-4C95-9531-3D735BE277EF}" dt="2024-02-15T07:48:52.512" v="7668" actId="767"/>
          <ac:spMkLst>
            <pc:docMk/>
            <pc:sldMk cId="763426483" sldId="349"/>
            <ac:spMk id="22" creationId="{EEB4A57D-7289-8914-8AD9-D4DACD65B5AC}"/>
          </ac:spMkLst>
        </pc:spChg>
        <pc:spChg chg="add mod">
          <ac:chgData name="준혁 김" userId="76f40335d464ac48" providerId="LiveId" clId="{A22468F0-84DD-4C95-9531-3D735BE277EF}" dt="2024-02-15T07:49:47.367" v="7744" actId="1076"/>
          <ac:spMkLst>
            <pc:docMk/>
            <pc:sldMk cId="763426483" sldId="349"/>
            <ac:spMk id="23" creationId="{2B66EE26-A265-603C-0939-DF11AD9C95B2}"/>
          </ac:spMkLst>
        </pc:spChg>
        <pc:spChg chg="add mod">
          <ac:chgData name="준혁 김" userId="76f40335d464ac48" providerId="LiveId" clId="{A22468F0-84DD-4C95-9531-3D735BE277EF}" dt="2024-02-15T07:49:56.223" v="7757" actId="20577"/>
          <ac:spMkLst>
            <pc:docMk/>
            <pc:sldMk cId="763426483" sldId="349"/>
            <ac:spMk id="24" creationId="{5855EC89-DC42-A589-8BDE-0569DBD23E63}"/>
          </ac:spMkLst>
        </pc:spChg>
        <pc:spChg chg="add mod">
          <ac:chgData name="준혁 김" userId="76f40335d464ac48" providerId="LiveId" clId="{A22468F0-84DD-4C95-9531-3D735BE277EF}" dt="2024-02-15T10:01:14.451" v="9710" actId="20577"/>
          <ac:spMkLst>
            <pc:docMk/>
            <pc:sldMk cId="763426483" sldId="349"/>
            <ac:spMk id="25" creationId="{8BFBEE89-67D2-0B4D-4E5C-A20B30CE10F8}"/>
          </ac:spMkLst>
        </pc:spChg>
        <pc:picChg chg="del">
          <ac:chgData name="준혁 김" userId="76f40335d464ac48" providerId="LiveId" clId="{A22468F0-84DD-4C95-9531-3D735BE277EF}" dt="2024-02-15T07:44:44.275" v="7554" actId="21"/>
          <ac:picMkLst>
            <pc:docMk/>
            <pc:sldMk cId="763426483" sldId="349"/>
            <ac:picMk id="3" creationId="{9F6C417A-A486-4523-F679-E0DB7331552A}"/>
          </ac:picMkLst>
        </pc:picChg>
        <pc:picChg chg="add mod">
          <ac:chgData name="준혁 김" userId="76f40335d464ac48" providerId="LiveId" clId="{A22468F0-84DD-4C95-9531-3D735BE277EF}" dt="2024-02-15T07:45:20.618" v="7580" actId="14100"/>
          <ac:picMkLst>
            <pc:docMk/>
            <pc:sldMk cId="763426483" sldId="349"/>
            <ac:picMk id="5" creationId="{6D2A7FA4-7223-5DE9-F82D-79BF188F42FA}"/>
          </ac:picMkLst>
        </pc:picChg>
        <pc:picChg chg="del">
          <ac:chgData name="준혁 김" userId="76f40335d464ac48" providerId="LiveId" clId="{A22468F0-84DD-4C95-9531-3D735BE277EF}" dt="2024-02-15T07:44:45.273" v="7555" actId="21"/>
          <ac:picMkLst>
            <pc:docMk/>
            <pc:sldMk cId="763426483" sldId="349"/>
            <ac:picMk id="6" creationId="{7FCFA4F9-02FC-1AE2-C448-9FF13E67CE50}"/>
          </ac:picMkLst>
        </pc:picChg>
        <pc:picChg chg="add mod">
          <ac:chgData name="준혁 김" userId="76f40335d464ac48" providerId="LiveId" clId="{A22468F0-84DD-4C95-9531-3D735BE277EF}" dt="2024-02-15T07:48:25.205" v="7657" actId="1076"/>
          <ac:picMkLst>
            <pc:docMk/>
            <pc:sldMk cId="763426483" sldId="349"/>
            <ac:picMk id="17" creationId="{B8E2C5C9-99DD-0E13-202C-BE18C577A698}"/>
          </ac:picMkLst>
        </pc:picChg>
        <pc:picChg chg="add mod">
          <ac:chgData name="준혁 김" userId="76f40335d464ac48" providerId="LiveId" clId="{A22468F0-84DD-4C95-9531-3D735BE277EF}" dt="2024-02-15T07:48:29.659" v="7659" actId="1076"/>
          <ac:picMkLst>
            <pc:docMk/>
            <pc:sldMk cId="763426483" sldId="349"/>
            <ac:picMk id="19" creationId="{9D4C4B47-CE0B-776C-1BD2-F5D17B789124}"/>
          </ac:picMkLst>
        </pc:picChg>
      </pc:sldChg>
      <pc:sldChg chg="addSp delSp modSp add mod ord">
        <pc:chgData name="준혁 김" userId="76f40335d464ac48" providerId="LiveId" clId="{A22468F0-84DD-4C95-9531-3D735BE277EF}" dt="2024-02-15T10:01:02.222" v="9700" actId="20577"/>
        <pc:sldMkLst>
          <pc:docMk/>
          <pc:sldMk cId="1788438" sldId="350"/>
        </pc:sldMkLst>
        <pc:spChg chg="add mod">
          <ac:chgData name="준혁 김" userId="76f40335d464ac48" providerId="LiveId" clId="{A22468F0-84DD-4C95-9531-3D735BE277EF}" dt="2024-02-15T07:46:12.486" v="7617"/>
          <ac:spMkLst>
            <pc:docMk/>
            <pc:sldMk cId="1788438" sldId="350"/>
            <ac:spMk id="2" creationId="{360B578F-00F1-5EFC-B389-CEC1228ECD2E}"/>
          </ac:spMkLst>
        </pc:spChg>
        <pc:spChg chg="del">
          <ac:chgData name="준혁 김" userId="76f40335d464ac48" providerId="LiveId" clId="{A22468F0-84DD-4C95-9531-3D735BE277EF}" dt="2024-02-15T10:00:56.303" v="9696" actId="478"/>
          <ac:spMkLst>
            <pc:docMk/>
            <pc:sldMk cId="1788438" sldId="350"/>
            <ac:spMk id="7" creationId="{BADE330C-4760-8239-8E9D-832FD04B0058}"/>
          </ac:spMkLst>
        </pc:spChg>
        <pc:spChg chg="mod">
          <ac:chgData name="준혁 김" userId="76f40335d464ac48" providerId="LiveId" clId="{A22468F0-84DD-4C95-9531-3D735BE277EF}" dt="2024-02-15T07:46:25.989" v="7624" actId="1076"/>
          <ac:spMkLst>
            <pc:docMk/>
            <pc:sldMk cId="1788438" sldId="350"/>
            <ac:spMk id="8" creationId="{A028278E-3934-5EB6-6A4B-2AAD76E55343}"/>
          </ac:spMkLst>
        </pc:spChg>
        <pc:spChg chg="mod">
          <ac:chgData name="준혁 김" userId="76f40335d464ac48" providerId="LiveId" clId="{A22468F0-84DD-4C95-9531-3D735BE277EF}" dt="2024-02-15T09:54:35.004" v="9683" actId="20577"/>
          <ac:spMkLst>
            <pc:docMk/>
            <pc:sldMk cId="1788438" sldId="350"/>
            <ac:spMk id="10" creationId="{66D3019F-D156-ABE7-5842-BB841902E557}"/>
          </ac:spMkLst>
        </pc:spChg>
        <pc:spChg chg="del">
          <ac:chgData name="준혁 김" userId="76f40335d464ac48" providerId="LiveId" clId="{A22468F0-84DD-4C95-9531-3D735BE277EF}" dt="2024-02-15T07:46:47.650" v="7631" actId="21"/>
          <ac:spMkLst>
            <pc:docMk/>
            <pc:sldMk cId="1788438" sldId="350"/>
            <ac:spMk id="11" creationId="{A6B778A4-6B15-BF5D-DACA-24968C027302}"/>
          </ac:spMkLst>
        </pc:spChg>
        <pc:spChg chg="mod">
          <ac:chgData name="준혁 김" userId="76f40335d464ac48" providerId="LiveId" clId="{A22468F0-84DD-4C95-9531-3D735BE277EF}" dt="2024-02-15T07:47:11.744" v="7639" actId="14100"/>
          <ac:spMkLst>
            <pc:docMk/>
            <pc:sldMk cId="1788438" sldId="350"/>
            <ac:spMk id="15" creationId="{9323C55A-1020-8DB5-1B05-AC893F146603}"/>
          </ac:spMkLst>
        </pc:spChg>
        <pc:spChg chg="del">
          <ac:chgData name="준혁 김" userId="76f40335d464ac48" providerId="LiveId" clId="{A22468F0-84DD-4C95-9531-3D735BE277EF}" dt="2024-02-15T07:46:09.851" v="7616" actId="21"/>
          <ac:spMkLst>
            <pc:docMk/>
            <pc:sldMk cId="1788438" sldId="350"/>
            <ac:spMk id="16" creationId="{360B578F-00F1-5EFC-B389-CEC1228ECD2E}"/>
          </ac:spMkLst>
        </pc:spChg>
        <pc:spChg chg="add mod">
          <ac:chgData name="준혁 김" userId="76f40335d464ac48" providerId="LiveId" clId="{A22468F0-84DD-4C95-9531-3D735BE277EF}" dt="2024-02-15T10:01:02.222" v="9700" actId="20577"/>
          <ac:spMkLst>
            <pc:docMk/>
            <pc:sldMk cId="1788438" sldId="350"/>
            <ac:spMk id="19" creationId="{6AE9501A-418F-E5FE-E9E0-96CAF3802351}"/>
          </ac:spMkLst>
        </pc:spChg>
        <pc:picChg chg="del">
          <ac:chgData name="준혁 김" userId="76f40335d464ac48" providerId="LiveId" clId="{A22468F0-84DD-4C95-9531-3D735BE277EF}" dt="2024-02-15T07:46:07.396" v="7614" actId="21"/>
          <ac:picMkLst>
            <pc:docMk/>
            <pc:sldMk cId="1788438" sldId="350"/>
            <ac:picMk id="3" creationId="{78AD737C-8F9F-45D4-13DB-A494FBF3CC16}"/>
          </ac:picMkLst>
        </pc:picChg>
        <pc:picChg chg="del">
          <ac:chgData name="준혁 김" userId="76f40335d464ac48" providerId="LiveId" clId="{A22468F0-84DD-4C95-9531-3D735BE277EF}" dt="2024-02-15T07:46:07.904" v="7615" actId="21"/>
          <ac:picMkLst>
            <pc:docMk/>
            <pc:sldMk cId="1788438" sldId="350"/>
            <ac:picMk id="6" creationId="{E2D533F2-27D6-009F-D2B1-F65DE3D0E8FC}"/>
          </ac:picMkLst>
        </pc:picChg>
        <pc:picChg chg="add del mod">
          <ac:chgData name="준혁 김" userId="76f40335d464ac48" providerId="LiveId" clId="{A22468F0-84DD-4C95-9531-3D735BE277EF}" dt="2024-02-15T07:46:39.666" v="7627" actId="21"/>
          <ac:picMkLst>
            <pc:docMk/>
            <pc:sldMk cId="1788438" sldId="350"/>
            <ac:picMk id="12" creationId="{5F37CEFC-A14E-42F9-DDBD-A2E6D96EC997}"/>
          </ac:picMkLst>
        </pc:picChg>
        <pc:picChg chg="add mod">
          <ac:chgData name="준혁 김" userId="76f40335d464ac48" providerId="LiveId" clId="{A22468F0-84DD-4C95-9531-3D735BE277EF}" dt="2024-02-15T07:47:16.202" v="7642" actId="1076"/>
          <ac:picMkLst>
            <pc:docMk/>
            <pc:sldMk cId="1788438" sldId="350"/>
            <ac:picMk id="18" creationId="{58E5BBEA-E496-CA84-25A3-3CB1669B5FD5}"/>
          </ac:picMkLst>
        </pc:picChg>
        <pc:picChg chg="add">
          <ac:chgData name="준혁 김" userId="76f40335d464ac48" providerId="LiveId" clId="{A22468F0-84DD-4C95-9531-3D735BE277EF}" dt="2024-02-15T10:00:56.538" v="9697"/>
          <ac:picMkLst>
            <pc:docMk/>
            <pc:sldMk cId="1788438" sldId="350"/>
            <ac:picMk id="1025" creationId="{0A4075C5-5786-C15C-8082-0E1AD6D35384}"/>
          </ac:picMkLst>
        </pc:picChg>
      </pc:sldChg>
      <pc:sldChg chg="addSp delSp modSp add mod">
        <pc:chgData name="준혁 김" userId="76f40335d464ac48" providerId="LiveId" clId="{A22468F0-84DD-4C95-9531-3D735BE277EF}" dt="2024-02-15T10:01:23.496" v="9715" actId="20577"/>
        <pc:sldMkLst>
          <pc:docMk/>
          <pc:sldMk cId="2785704516" sldId="351"/>
        </pc:sldMkLst>
        <pc:spChg chg="add mod">
          <ac:chgData name="준혁 김" userId="76f40335d464ac48" providerId="LiveId" clId="{A22468F0-84DD-4C95-9531-3D735BE277EF}" dt="2024-02-15T07:51:10.351" v="7812" actId="14100"/>
          <ac:spMkLst>
            <pc:docMk/>
            <pc:sldMk cId="2785704516" sldId="351"/>
            <ac:spMk id="6" creationId="{FA52264D-82B1-3C6E-FF19-90F2FDBF06AE}"/>
          </ac:spMkLst>
        </pc:spChg>
        <pc:spChg chg="del mod">
          <ac:chgData name="준혁 김" userId="76f40335d464ac48" providerId="LiveId" clId="{A22468F0-84DD-4C95-9531-3D735BE277EF}" dt="2024-02-15T10:01:20.795" v="9712" actId="478"/>
          <ac:spMkLst>
            <pc:docMk/>
            <pc:sldMk cId="2785704516" sldId="351"/>
            <ac:spMk id="7" creationId="{03582FF2-F6C8-41D4-CCAE-DC7C68BC1FF7}"/>
          </ac:spMkLst>
        </pc:spChg>
        <pc:spChg chg="add del">
          <ac:chgData name="준혁 김" userId="76f40335d464ac48" providerId="LiveId" clId="{A22468F0-84DD-4C95-9531-3D735BE277EF}" dt="2024-02-15T07:50:41.468" v="7797" actId="21"/>
          <ac:spMkLst>
            <pc:docMk/>
            <pc:sldMk cId="2785704516" sldId="351"/>
            <ac:spMk id="8" creationId="{F1DE39D8-48E7-09E4-8249-85898D08BE4A}"/>
          </ac:spMkLst>
        </pc:spChg>
        <pc:spChg chg="mod">
          <ac:chgData name="준혁 김" userId="76f40335d464ac48" providerId="LiveId" clId="{A22468F0-84DD-4C95-9531-3D735BE277EF}" dt="2024-02-15T07:50:34.453" v="7791" actId="20577"/>
          <ac:spMkLst>
            <pc:docMk/>
            <pc:sldMk cId="2785704516" sldId="351"/>
            <ac:spMk id="10" creationId="{26932E40-F283-5A64-F898-0508BD464973}"/>
          </ac:spMkLst>
        </pc:spChg>
        <pc:spChg chg="add mod">
          <ac:chgData name="준혁 김" userId="76f40335d464ac48" providerId="LiveId" clId="{A22468F0-84DD-4C95-9531-3D735BE277EF}" dt="2024-02-15T10:01:23.496" v="9715" actId="20577"/>
          <ac:spMkLst>
            <pc:docMk/>
            <pc:sldMk cId="2785704516" sldId="351"/>
            <ac:spMk id="11" creationId="{19ADB1C8-0A58-3C81-67AA-6C85EDD694AA}"/>
          </ac:spMkLst>
        </pc:spChg>
        <pc:spChg chg="del">
          <ac:chgData name="준혁 김" userId="76f40335d464ac48" providerId="LiveId" clId="{A22468F0-84DD-4C95-9531-3D735BE277EF}" dt="2024-02-15T07:50:38.998" v="7795" actId="21"/>
          <ac:spMkLst>
            <pc:docMk/>
            <pc:sldMk cId="2785704516" sldId="351"/>
            <ac:spMk id="15" creationId="{4402139A-C8BF-F590-10B6-ECA1421EB9A8}"/>
          </ac:spMkLst>
        </pc:spChg>
        <pc:spChg chg="del">
          <ac:chgData name="준혁 김" userId="76f40335d464ac48" providerId="LiveId" clId="{A22468F0-84DD-4C95-9531-3D735BE277EF}" dt="2024-02-15T07:50:38.142" v="7794" actId="21"/>
          <ac:spMkLst>
            <pc:docMk/>
            <pc:sldMk cId="2785704516" sldId="351"/>
            <ac:spMk id="20" creationId="{10A549DD-B969-4F10-D7D1-48C9440736A3}"/>
          </ac:spMkLst>
        </pc:spChg>
        <pc:spChg chg="del">
          <ac:chgData name="준혁 김" userId="76f40335d464ac48" providerId="LiveId" clId="{A22468F0-84DD-4C95-9531-3D735BE277EF}" dt="2024-02-15T07:50:42.646" v="7798" actId="21"/>
          <ac:spMkLst>
            <pc:docMk/>
            <pc:sldMk cId="2785704516" sldId="351"/>
            <ac:spMk id="21" creationId="{AFA45987-549E-ED5D-B5C1-2CA8B4C16FDE}"/>
          </ac:spMkLst>
        </pc:spChg>
        <pc:spChg chg="del">
          <ac:chgData name="준혁 김" userId="76f40335d464ac48" providerId="LiveId" clId="{A22468F0-84DD-4C95-9531-3D735BE277EF}" dt="2024-02-15T07:50:45.549" v="7801" actId="21"/>
          <ac:spMkLst>
            <pc:docMk/>
            <pc:sldMk cId="2785704516" sldId="351"/>
            <ac:spMk id="23" creationId="{779FEE88-7689-2E3D-57F3-58DFE52FB03B}"/>
          </ac:spMkLst>
        </pc:spChg>
        <pc:spChg chg="del">
          <ac:chgData name="준혁 김" userId="76f40335d464ac48" providerId="LiveId" clId="{A22468F0-84DD-4C95-9531-3D735BE277EF}" dt="2024-02-15T07:50:44.374" v="7800" actId="21"/>
          <ac:spMkLst>
            <pc:docMk/>
            <pc:sldMk cId="2785704516" sldId="351"/>
            <ac:spMk id="24" creationId="{7C179AE3-EDC0-7BBB-BE43-832B69BD5B5A}"/>
          </ac:spMkLst>
        </pc:spChg>
        <pc:picChg chg="add mod">
          <ac:chgData name="준혁 김" userId="76f40335d464ac48" providerId="LiveId" clId="{A22468F0-84DD-4C95-9531-3D735BE277EF}" dt="2024-02-15T07:51:02.413" v="7809" actId="1076"/>
          <ac:picMkLst>
            <pc:docMk/>
            <pc:sldMk cId="2785704516" sldId="351"/>
            <ac:picMk id="3" creationId="{42B84ABA-0081-F7D0-7FB2-8290CEC60FA1}"/>
          </ac:picMkLst>
        </pc:picChg>
        <pc:picChg chg="del">
          <ac:chgData name="준혁 김" userId="76f40335d464ac48" providerId="LiveId" clId="{A22468F0-84DD-4C95-9531-3D735BE277EF}" dt="2024-02-15T07:50:36.389" v="7792" actId="21"/>
          <ac:picMkLst>
            <pc:docMk/>
            <pc:sldMk cId="2785704516" sldId="351"/>
            <ac:picMk id="5" creationId="{0D53F1F1-71BB-EAE9-AB0D-B356EAA4E927}"/>
          </ac:picMkLst>
        </pc:picChg>
        <pc:picChg chg="del">
          <ac:chgData name="준혁 김" userId="76f40335d464ac48" providerId="LiveId" clId="{A22468F0-84DD-4C95-9531-3D735BE277EF}" dt="2024-02-15T07:50:37.404" v="7793" actId="21"/>
          <ac:picMkLst>
            <pc:docMk/>
            <pc:sldMk cId="2785704516" sldId="351"/>
            <ac:picMk id="17" creationId="{71A7F80F-B3D4-0659-AC82-5303D2ED2B3A}"/>
          </ac:picMkLst>
        </pc:picChg>
        <pc:picChg chg="del">
          <ac:chgData name="준혁 김" userId="76f40335d464ac48" providerId="LiveId" clId="{A22468F0-84DD-4C95-9531-3D735BE277EF}" dt="2024-02-15T07:50:43.074" v="7799" actId="21"/>
          <ac:picMkLst>
            <pc:docMk/>
            <pc:sldMk cId="2785704516" sldId="351"/>
            <ac:picMk id="19" creationId="{37544B6E-C662-E106-CAB8-CE826ECCF31B}"/>
          </ac:picMkLst>
        </pc:picChg>
      </pc:sldChg>
      <pc:sldChg chg="addSp delSp modSp add mod">
        <pc:chgData name="준혁 김" userId="76f40335d464ac48" providerId="LiveId" clId="{A22468F0-84DD-4C95-9531-3D735BE277EF}" dt="2024-02-15T10:03:23.642" v="9798" actId="20577"/>
        <pc:sldMkLst>
          <pc:docMk/>
          <pc:sldMk cId="3771033671" sldId="352"/>
        </pc:sldMkLst>
        <pc:spChg chg="del">
          <ac:chgData name="준혁 김" userId="76f40335d464ac48" providerId="LiveId" clId="{A22468F0-84DD-4C95-9531-3D735BE277EF}" dt="2024-02-15T10:03:20.880" v="9793" actId="478"/>
          <ac:spMkLst>
            <pc:docMk/>
            <pc:sldMk cId="3771033671" sldId="352"/>
            <ac:spMk id="2" creationId="{114006F4-B3D6-493C-5067-86215E9A202E}"/>
          </ac:spMkLst>
        </pc:spChg>
        <pc:spChg chg="add mod">
          <ac:chgData name="준혁 김" userId="76f40335d464ac48" providerId="LiveId" clId="{A22468F0-84DD-4C95-9531-3D735BE277EF}" dt="2024-02-15T10:03:23.642" v="9798" actId="20577"/>
          <ac:spMkLst>
            <pc:docMk/>
            <pc:sldMk cId="3771033671" sldId="352"/>
            <ac:spMk id="4" creationId="{34377E08-D513-BBF3-DB53-40064CED1E77}"/>
          </ac:spMkLst>
        </pc:spChg>
        <pc:spChg chg="mod">
          <ac:chgData name="준혁 김" userId="76f40335d464ac48" providerId="LiveId" clId="{A22468F0-84DD-4C95-9531-3D735BE277EF}" dt="2024-02-15T08:16:35.999" v="8309" actId="207"/>
          <ac:spMkLst>
            <pc:docMk/>
            <pc:sldMk cId="3771033671" sldId="352"/>
            <ac:spMk id="13" creationId="{48AC7332-9226-0769-B639-246FFB857BD6}"/>
          </ac:spMkLst>
        </pc:spChg>
        <pc:graphicFrameChg chg="add del mod modGraphic">
          <ac:chgData name="준혁 김" userId="76f40335d464ac48" providerId="LiveId" clId="{A22468F0-84DD-4C95-9531-3D735BE277EF}" dt="2024-02-15T08:17:19.234" v="8318" actId="255"/>
          <ac:graphicFrameMkLst>
            <pc:docMk/>
            <pc:sldMk cId="3771033671" sldId="352"/>
            <ac:graphicFrameMk id="3" creationId="{83D9B4DC-842F-DA61-AD05-460EBA2FC485}"/>
          </ac:graphicFrameMkLst>
        </pc:graphicFrameChg>
      </pc:sldChg>
      <pc:sldChg chg="addSp delSp modSp add mod">
        <pc:chgData name="준혁 김" userId="76f40335d464ac48" providerId="LiveId" clId="{A22468F0-84DD-4C95-9531-3D735BE277EF}" dt="2024-02-15T10:00:12.251" v="9685" actId="20577"/>
        <pc:sldMkLst>
          <pc:docMk/>
          <pc:sldMk cId="3010131242" sldId="353"/>
        </pc:sldMkLst>
        <pc:spChg chg="mod">
          <ac:chgData name="준혁 김" userId="76f40335d464ac48" providerId="LiveId" clId="{A22468F0-84DD-4C95-9531-3D735BE277EF}" dt="2024-02-15T09:53:54.683" v="9669" actId="20577"/>
          <ac:spMkLst>
            <pc:docMk/>
            <pc:sldMk cId="3010131242" sldId="353"/>
            <ac:spMk id="13" creationId="{0495C126-F2DB-DD17-A5DB-9942A9CC5081}"/>
          </ac:spMkLst>
        </pc:spChg>
        <pc:spChg chg="mod">
          <ac:chgData name="준혁 김" userId="76f40335d464ac48" providerId="LiveId" clId="{A22468F0-84DD-4C95-9531-3D735BE277EF}" dt="2024-02-15T10:00:12.251" v="9685" actId="20577"/>
          <ac:spMkLst>
            <pc:docMk/>
            <pc:sldMk cId="3010131242" sldId="353"/>
            <ac:spMk id="18" creationId="{8A112C5A-C712-3573-B097-CB9C7F8E1BBA}"/>
          </ac:spMkLst>
        </pc:spChg>
        <pc:grpChg chg="del">
          <ac:chgData name="준혁 김" userId="76f40335d464ac48" providerId="LiveId" clId="{A22468F0-84DD-4C95-9531-3D735BE277EF}" dt="2024-02-15T09:53:07.142" v="9636" actId="478"/>
          <ac:grpSpMkLst>
            <pc:docMk/>
            <pc:sldMk cId="3010131242" sldId="353"/>
            <ac:grpSpMk id="4" creationId="{DC7BBC9F-8D62-FFBF-32E0-AB0F47BC66BE}"/>
          </ac:grpSpMkLst>
        </pc:grpChg>
        <pc:picChg chg="add del mod">
          <ac:chgData name="준혁 김" userId="76f40335d464ac48" providerId="LiveId" clId="{A22468F0-84DD-4C95-9531-3D735BE277EF}" dt="2024-02-15T09:53:34.576" v="9643" actId="478"/>
          <ac:picMkLst>
            <pc:docMk/>
            <pc:sldMk cId="3010131242" sldId="353"/>
            <ac:picMk id="3" creationId="{BFCEC93D-DF98-30B6-5AF5-2AE01505609B}"/>
          </ac:picMkLst>
        </pc:picChg>
        <pc:picChg chg="add mod">
          <ac:chgData name="준혁 김" userId="76f40335d464ac48" providerId="LiveId" clId="{A22468F0-84DD-4C95-9531-3D735BE277EF}" dt="2024-02-15T09:53:39.556" v="9647" actId="1076"/>
          <ac:picMkLst>
            <pc:docMk/>
            <pc:sldMk cId="3010131242" sldId="353"/>
            <ac:picMk id="7" creationId="{43E83AE7-E817-0A55-4816-A3FC7F68E4E0}"/>
          </ac:picMkLst>
        </pc:picChg>
      </pc:sldChg>
      <pc:sldMasterChg chg="addSp modSp">
        <pc:chgData name="준혁 김" userId="76f40335d464ac48" providerId="LiveId" clId="{A22468F0-84DD-4C95-9531-3D735BE277EF}" dt="2024-02-14T02:19:49.724" v="29"/>
        <pc:sldMasterMkLst>
          <pc:docMk/>
          <pc:sldMasterMk cId="0" sldId="2147483744"/>
        </pc:sldMasterMkLst>
        <pc:picChg chg="add mod">
          <ac:chgData name="준혁 김" userId="76f40335d464ac48" providerId="LiveId" clId="{A22468F0-84DD-4C95-9531-3D735BE277EF}" dt="2024-02-14T02:19:49.724" v="29"/>
          <ac:picMkLst>
            <pc:docMk/>
            <pc:sldMasterMk cId="0" sldId="2147483744"/>
            <ac:picMk id="9" creationId="{85EE22D1-52FF-2241-F0A0-73044556FCE3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4B13090-954C-42B8-9E26-10AE906BF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B5573C-C310-4726-9454-5731CB3903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B23E853-DAFB-42BA-8E42-DDF83CF398B2}" type="datetimeFigureOut">
              <a:rPr lang="ko-KR" altLang="en-US"/>
              <a:pPr>
                <a:defRPr/>
              </a:pPr>
              <a:t>2024-02-16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D22152C-1816-43C7-B775-5E35B9F1B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B8D62B9-6FD8-43F2-9E77-9978E5CE9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7EA6A-DFF3-4031-B2DB-B8F0C59EF5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483748-CC11-4FD5-9189-939F4063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D6D723-6FAE-4977-A65A-290E950EFE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653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1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1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6708068" y="4149070"/>
            <a:ext cx="5158567" cy="956159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4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조 임베모음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.zip</a:t>
            </a:r>
          </a:p>
          <a:p>
            <a:pPr algn="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권주성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고정용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장성준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김준혁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정석현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황승혁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" y="1579670"/>
            <a:ext cx="12191999" cy="219090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348813"/>
            <a:ext cx="1482842" cy="385879"/>
          </a:xfrm>
          <a:prstGeom prst="rect">
            <a:avLst/>
          </a:prstGeom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278651016" descr="EMB0000378c3f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64" y="6381328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191344" y="2180236"/>
            <a:ext cx="11603283" cy="123110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en-US" altLang="ko-KR" sz="4000" b="1" dirty="0">
                <a:latin typeface="Arial Rounded MT Bold" panose="020F0704030504030204" pitchFamily="34" charset="0"/>
              </a:rPr>
              <a:t>Advanced Driver Assistance System </a:t>
            </a:r>
          </a:p>
          <a:p>
            <a:r>
              <a:rPr lang="en-US" altLang="ko-KR" sz="4000" b="1" dirty="0">
                <a:latin typeface="Arial Rounded MT Bold" panose="020F0704030504030204" pitchFamily="34" charset="0"/>
              </a:rPr>
              <a:t>PROJECT</a:t>
            </a:r>
            <a:endParaRPr lang="ko-KR" altLang="en-US" sz="9600" b="1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altLang="ko-KR" sz="1600" spc="600" dirty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K-Digital </a:t>
            </a:r>
            <a:r>
              <a:rPr lang="en-US" altLang="ko-KR" sz="1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Training</a:t>
            </a:r>
            <a:endParaRPr lang="ko-KR" alt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0067" y="1700808"/>
            <a:ext cx="11971867" cy="1944216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Object 25">
            <a:extLst>
              <a:ext uri="{FF2B5EF4-FFF2-40B4-BE49-F238E27FC236}">
                <a16:creationId xmlns:a16="http://schemas.microsoft.com/office/drawing/2014/main" id="{85EE22D1-52FF-2241-F0A0-73044556FCE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1604" y="5878952"/>
            <a:ext cx="2097357" cy="1380491"/>
          </a:xfrm>
          <a:prstGeom prst="rect">
            <a:avLst/>
          </a:prstGeom>
        </p:spPr>
      </p:pic>
      <p:pic>
        <p:nvPicPr>
          <p:cNvPr id="1026" name="Picture 2" descr="인천대학교 - 위키백과, 우리 모두의 백과사전">
            <a:extLst>
              <a:ext uri="{FF2B5EF4-FFF2-40B4-BE49-F238E27FC236}">
                <a16:creationId xmlns:a16="http://schemas.microsoft.com/office/drawing/2014/main" id="{8E5393BA-C15C-1CCF-87DD-4E9706CF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557" y="6153914"/>
            <a:ext cx="1177923" cy="65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0482A-052D-3C6C-BDF0-2B2D9B970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084500F-BFD4-77A4-6BAD-C0A9025C9AAC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A518335-E959-D63F-A0D7-1DE73B09B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D8A9A6-970C-70A5-B6DE-B5CDAFFA35BA}"/>
              </a:ext>
            </a:extLst>
          </p:cNvPr>
          <p:cNvCxnSpPr>
            <a:cxnSpLocks/>
          </p:cNvCxnSpPr>
          <p:nvPr/>
        </p:nvCxnSpPr>
        <p:spPr>
          <a:xfrm>
            <a:off x="3349606" y="790307"/>
            <a:ext cx="85383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4DB252-9629-2F19-ABDC-763294114E95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B381CC-ED46-8234-2DE1-A4AD1BF88BC3}"/>
              </a:ext>
            </a:extLst>
          </p:cNvPr>
          <p:cNvSpPr/>
          <p:nvPr/>
        </p:nvSpPr>
        <p:spPr>
          <a:xfrm>
            <a:off x="829606" y="1056434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구현내용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CB2770-97D8-3391-62A1-C0AFABF7F319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4E232E-AE64-3426-1BA2-7AC7BE664349}"/>
              </a:ext>
            </a:extLst>
          </p:cNvPr>
          <p:cNvSpPr/>
          <p:nvPr/>
        </p:nvSpPr>
        <p:spPr>
          <a:xfrm>
            <a:off x="6847089" y="1504428"/>
            <a:ext cx="5083496" cy="5056920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1010">
            <a:extLst>
              <a:ext uri="{FF2B5EF4-FFF2-40B4-BE49-F238E27FC236}">
                <a16:creationId xmlns:a16="http://schemas.microsoft.com/office/drawing/2014/main" id="{53F1D43A-57AE-BB8B-A77B-03ACF4490EA0}"/>
              </a:ext>
            </a:extLst>
          </p:cNvPr>
          <p:cNvGrpSpPr/>
          <p:nvPr/>
        </p:nvGrpSpPr>
        <p:grpSpPr>
          <a:xfrm>
            <a:off x="6166655" y="1439179"/>
            <a:ext cx="1385484" cy="549661"/>
            <a:chOff x="9256216" y="2550179"/>
            <a:chExt cx="2119737" cy="705724"/>
          </a:xfrm>
        </p:grpSpPr>
        <p:pic>
          <p:nvPicPr>
            <p:cNvPr id="32" name="Object 35">
              <a:extLst>
                <a:ext uri="{FF2B5EF4-FFF2-40B4-BE49-F238E27FC236}">
                  <a16:creationId xmlns:a16="http://schemas.microsoft.com/office/drawing/2014/main" id="{5DCDE82D-FE4E-1934-A1C6-5074980A0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6216" y="2550179"/>
              <a:ext cx="2119737" cy="70572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D4BF288-CF37-B45E-0A27-04BFC85EFA8A}"/>
              </a:ext>
            </a:extLst>
          </p:cNvPr>
          <p:cNvSpPr txBox="1"/>
          <p:nvPr/>
        </p:nvSpPr>
        <p:spPr>
          <a:xfrm>
            <a:off x="6238825" y="1511496"/>
            <a:ext cx="143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ADAS Mode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61E84F-41C0-FAF3-AEF8-3A4BA222A5D6}"/>
              </a:ext>
            </a:extLst>
          </p:cNvPr>
          <p:cNvSpPr/>
          <p:nvPr/>
        </p:nvSpPr>
        <p:spPr>
          <a:xfrm>
            <a:off x="916155" y="1468424"/>
            <a:ext cx="5083496" cy="5056920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Object 35">
            <a:extLst>
              <a:ext uri="{FF2B5EF4-FFF2-40B4-BE49-F238E27FC236}">
                <a16:creationId xmlns:a16="http://schemas.microsoft.com/office/drawing/2014/main" id="{A6EED71A-2C7A-0C42-0FDE-9BD57168F6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540" y="1403175"/>
            <a:ext cx="1385484" cy="5496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ADB9B-9982-1C9F-D637-2809927FCC00}"/>
              </a:ext>
            </a:extLst>
          </p:cNvPr>
          <p:cNvSpPr txBox="1"/>
          <p:nvPr/>
        </p:nvSpPr>
        <p:spPr>
          <a:xfrm>
            <a:off x="498540" y="1511496"/>
            <a:ext cx="143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ADAS Mode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F726791D-9E4C-65F4-5190-CF0C8A9CA294}"/>
              </a:ext>
            </a:extLst>
          </p:cNvPr>
          <p:cNvGrpSpPr/>
          <p:nvPr/>
        </p:nvGrpSpPr>
        <p:grpSpPr>
          <a:xfrm>
            <a:off x="1085191" y="2204864"/>
            <a:ext cx="4778162" cy="2706943"/>
            <a:chOff x="1980952" y="3506166"/>
            <a:chExt cx="6171429" cy="3862391"/>
          </a:xfrm>
        </p:grpSpPr>
        <p:pic>
          <p:nvPicPr>
            <p:cNvPr id="13" name="Object 25">
              <a:extLst>
                <a:ext uri="{FF2B5EF4-FFF2-40B4-BE49-F238E27FC236}">
                  <a16:creationId xmlns:a16="http://schemas.microsoft.com/office/drawing/2014/main" id="{5976B4F3-62C0-67DF-359E-A3BB80C25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0952" y="3506166"/>
              <a:ext cx="6171429" cy="3862391"/>
            </a:xfrm>
            <a:prstGeom prst="rect">
              <a:avLst/>
            </a:prstGeom>
          </p:spPr>
        </p:pic>
      </p:grp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D05AEABB-03D1-3B12-93CE-60F471C8B45C}"/>
              </a:ext>
            </a:extLst>
          </p:cNvPr>
          <p:cNvGrpSpPr/>
          <p:nvPr/>
        </p:nvGrpSpPr>
        <p:grpSpPr>
          <a:xfrm>
            <a:off x="6964117" y="2042119"/>
            <a:ext cx="4926752" cy="3259089"/>
            <a:chOff x="9559951" y="3506166"/>
            <a:chExt cx="6171429" cy="4087742"/>
          </a:xfrm>
        </p:grpSpPr>
        <p:pic>
          <p:nvPicPr>
            <p:cNvPr id="18" name="Object 28">
              <a:extLst>
                <a:ext uri="{FF2B5EF4-FFF2-40B4-BE49-F238E27FC236}">
                  <a16:creationId xmlns:a16="http://schemas.microsoft.com/office/drawing/2014/main" id="{F5AE5B0F-8CEC-4424-9C41-91FF18679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9951" y="3506166"/>
              <a:ext cx="6171429" cy="4087742"/>
            </a:xfrm>
            <a:prstGeom prst="rect">
              <a:avLst/>
            </a:prstGeom>
          </p:spPr>
        </p:pic>
      </p:grpSp>
      <p:pic>
        <p:nvPicPr>
          <p:cNvPr id="19" name="Object 31">
            <a:extLst>
              <a:ext uri="{FF2B5EF4-FFF2-40B4-BE49-F238E27FC236}">
                <a16:creationId xmlns:a16="http://schemas.microsoft.com/office/drawing/2014/main" id="{E49E9B3E-E8B2-E853-0DDE-165940B44E6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7467" y="4571163"/>
            <a:ext cx="4533610" cy="1326790"/>
          </a:xfrm>
          <a:prstGeom prst="rect">
            <a:avLst/>
          </a:prstGeom>
        </p:spPr>
      </p:pic>
      <p:pic>
        <p:nvPicPr>
          <p:cNvPr id="21" name="Object 31">
            <a:extLst>
              <a:ext uri="{FF2B5EF4-FFF2-40B4-BE49-F238E27FC236}">
                <a16:creationId xmlns:a16="http://schemas.microsoft.com/office/drawing/2014/main" id="{05E9C724-27F8-B612-1466-7A8B29B8357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7443" y="4571163"/>
            <a:ext cx="4533610" cy="132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410D4-504B-8611-4CBE-2DBCDC537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695CAF7-99CF-6C12-809D-5A800D3D9045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6CFB05F-5769-DD46-55DC-2B9FB0478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732" y="3313515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ADB6C-C648-0110-A3E9-09F0AE92977E}"/>
              </a:ext>
            </a:extLst>
          </p:cNvPr>
          <p:cNvSpPr txBox="1"/>
          <p:nvPr/>
        </p:nvSpPr>
        <p:spPr>
          <a:xfrm>
            <a:off x="4592166" y="3429000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02882A-3B1E-9512-F8A0-0B8A1DD2A6D5}"/>
              </a:ext>
            </a:extLst>
          </p:cNvPr>
          <p:cNvCxnSpPr>
            <a:cxnSpLocks/>
          </p:cNvCxnSpPr>
          <p:nvPr/>
        </p:nvCxnSpPr>
        <p:spPr>
          <a:xfrm>
            <a:off x="261415" y="4021401"/>
            <a:ext cx="11737304" cy="1306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35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B38D83-0069-EF4F-A180-463C4C4C8AA2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042377" y="775026"/>
            <a:ext cx="6845615" cy="1528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624663"/>
              </p:ext>
            </p:extLst>
          </p:nvPr>
        </p:nvGraphicFramePr>
        <p:xfrm>
          <a:off x="1164392" y="1579437"/>
          <a:ext cx="9649072" cy="504283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331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45520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권주성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프로젝트 일정관리</a:t>
                      </a:r>
                      <a:endParaRPr kumimoji="0" lang="en-US" altLang="ko-KR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아키텍처 설계</a:t>
                      </a:r>
                      <a:r>
                        <a:rPr kumimoji="0" lang="en-US" altLang="ko-KR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유닛 테스트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45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1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고정용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H/W 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구성도 작성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문서화 작업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통합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/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유닛 테스트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45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장성준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모터제어 모듈 개발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H/W 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구현</a:t>
                      </a:r>
                      <a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시스템 테스트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45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김준혁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요구사항 분석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문서화 작업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, 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통합</a:t>
                      </a:r>
                      <a:r>
                        <a:rPr kumimoji="0" lang="en-US" altLang="ko-KR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/</a:t>
                      </a:r>
                      <a:r>
                        <a:rPr kumimoji="0" lang="ko-KR" altLang="en-US" sz="160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유닛 테스트</a:t>
                      </a:r>
                      <a:endParaRPr kumimoji="0" lang="en-US" altLang="ko-KR" sz="16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745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황승혁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모터제어 모듈 개발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SW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디자인 및 구현</a:t>
                      </a:r>
                      <a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통합테스트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273654"/>
                  </a:ext>
                </a:extLst>
              </a:tr>
              <a:tr h="745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정석현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H/W </a:t>
                      </a:r>
                      <a:r>
                        <a:rPr kumimoji="0" lang="ko-KR" altLang="en-US" sz="16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스펙체크</a:t>
                      </a:r>
                      <a:endParaRPr kumimoji="0" lang="en-US" altLang="ko-KR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상태 천이 모듈 개발</a:t>
                      </a:r>
                      <a:r>
                        <a:rPr kumimoji="0" lang="en-US" altLang="ko-KR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조명등 제어 모듈 개발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954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A3EEAA1-3544-30EF-D0C2-EEDDE8EC3B58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D5C733-74B9-63F3-5CC1-B636234412E8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팀 구성 및 역할</a:t>
            </a:r>
          </a:p>
        </p:txBody>
      </p:sp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9BA6AB-17D4-4DF3-8392-F15EF9FF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5506CE2-84F7-1D05-44D7-FC56D2CED6D2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11B93A6-3E7A-B2D0-9B87-482B9C305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732" y="3313515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3C694-D6D2-7CE4-6D91-1881ADD5FE77}"/>
              </a:ext>
            </a:extLst>
          </p:cNvPr>
          <p:cNvSpPr txBox="1"/>
          <p:nvPr/>
        </p:nvSpPr>
        <p:spPr>
          <a:xfrm>
            <a:off x="4592166" y="3429000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72678B-27F7-AE40-52FF-251FCB73F8C7}"/>
              </a:ext>
            </a:extLst>
          </p:cNvPr>
          <p:cNvCxnSpPr>
            <a:cxnSpLocks/>
          </p:cNvCxnSpPr>
          <p:nvPr/>
        </p:nvCxnSpPr>
        <p:spPr>
          <a:xfrm>
            <a:off x="261415" y="4021401"/>
            <a:ext cx="11737304" cy="1306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09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A8127-D9E5-5C3D-1FD8-EFF139A12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3B05393-CD22-75A4-87F9-5B7FDEC3454B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EF756DC-6B10-5C86-06DA-B608E2DF4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370711"/>
              </p:ext>
            </p:extLst>
          </p:nvPr>
        </p:nvGraphicFramePr>
        <p:xfrm>
          <a:off x="711940" y="1531692"/>
          <a:ext cx="10153129" cy="506771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936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63890">
                  <a:extLst>
                    <a:ext uri="{9D8B030D-6E8A-4147-A177-3AD203B41FA5}">
                      <a16:colId xmlns:a16="http://schemas.microsoft.com/office/drawing/2014/main" val="2457702995"/>
                    </a:ext>
                  </a:extLst>
                </a:gridCol>
                <a:gridCol w="382434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2185537">
                  <a:extLst>
                    <a:ext uri="{9D8B030D-6E8A-4147-A177-3AD203B41FA5}">
                      <a16:colId xmlns:a16="http://schemas.microsoft.com/office/drawing/2014/main" val="1146148137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구분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기간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활동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500" b="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비고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647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</a:rPr>
                        <a:t>요구사항 분석</a:t>
                      </a:r>
                      <a:endParaRPr lang="ko-KR" altLang="en-US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▶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 2/6(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화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 ~ 2/7(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수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b="0" i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요구사항 분석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b="0" i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요구사항 명세화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6287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  <a:cs typeface="+mn-cs"/>
                        </a:rPr>
                        <a:t>시스템</a:t>
                      </a:r>
                      <a:r>
                        <a:rPr kumimoji="0" lang="en-US" altLang="ko-KR" sz="1500" b="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  <a:cs typeface="+mn-cs"/>
                        </a:rPr>
                        <a:t>/</a:t>
                      </a:r>
                      <a:r>
                        <a:rPr kumimoji="0" lang="ko-KR" altLang="en-US" sz="1500" b="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  <a:cs typeface="+mn-cs"/>
                        </a:rPr>
                        <a:t>아키텍처 </a:t>
                      </a:r>
                      <a:endParaRPr kumimoji="0" lang="en-US" altLang="ko-KR" sz="1500" b="0" i="1" u="none" strike="noStrike" kern="1200" cap="none" spc="-10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j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ko-KR" altLang="en-US" sz="1500" b="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  <a:cs typeface="+mn-cs"/>
                        </a:rPr>
                        <a:t>설계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▶ 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2/7(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수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 ~ 2/8(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수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b="0" i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요구사항에 따른 시스템 및 아키텍처 설계</a:t>
                      </a:r>
                      <a:endParaRPr lang="en-US" altLang="ko-KR" sz="1500" b="0" i="0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i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i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b="0" i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구조설계</a:t>
                      </a:r>
                      <a:endParaRPr lang="en-US" altLang="ko-KR" sz="1500" b="0" i="0" u="none" spc="-10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회로도 연결도 설계</a:t>
                      </a:r>
                      <a:endParaRPr lang="en-US" altLang="ko-KR" sz="1500" b="0" spc="-10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-H/W </a:t>
                      </a: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사양서 설계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585898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kumimoji="0" lang="en-US" altLang="ko-KR" sz="1500" b="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  <a:cs typeface="+mn-cs"/>
                        </a:rPr>
                        <a:t>SW </a:t>
                      </a:r>
                      <a:r>
                        <a:rPr kumimoji="0" lang="ko-KR" altLang="en-US" sz="1500" b="0" i="1" u="none" strike="noStrike" kern="1200" cap="none" spc="-10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  <a:cs typeface="+mn-cs"/>
                        </a:rPr>
                        <a:t>설계 및 구현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▶ </a:t>
                      </a:r>
                      <a:r>
                        <a:rPr lang="en-US" altLang="ko-KR" sz="1500" b="0" i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/9(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금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 ~ 2/14(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수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-S/W </a:t>
                      </a: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 및 구현</a:t>
                      </a:r>
                      <a:endParaRPr lang="en-US" altLang="ko-KR" sz="1500" b="0" spc="-10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-S/W </a:t>
                      </a: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통합</a:t>
                      </a: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kern="120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▶ </a:t>
                      </a:r>
                      <a:r>
                        <a:rPr lang="ko-KR" altLang="en-US" sz="1500" b="0" i="0" u="non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팀별 중간보고 실시</a:t>
                      </a:r>
                      <a:endParaRPr lang="ko-KR" altLang="en-US" sz="1500" b="0" i="0" u="none" strike="noStrik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7332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</a:rPr>
                        <a:t>테스트 </a:t>
                      </a:r>
                      <a:endParaRPr lang="ko-KR" altLang="en-US" sz="1500" b="0" i="1" u="non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▶ </a:t>
                      </a:r>
                      <a:r>
                        <a:rPr lang="en-US" altLang="ko-KR" sz="1500" b="0" i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/13(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화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 ~ 2/14(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수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b="0" i="0" u="none" strike="noStrik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단위 테스트</a:t>
                      </a:r>
                      <a:endParaRPr lang="en-US" altLang="ko-KR" sz="1500" b="0" i="0" u="none" strike="noStrike" spc="-10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통합 테스트</a:t>
                      </a:r>
                      <a:endParaRPr lang="en-US" altLang="ko-KR" sz="1500" b="0" spc="-10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시스템 테스트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500" b="0" i="0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193"/>
                  </a:ext>
                </a:extLst>
              </a:tr>
              <a:tr h="6287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  <a:cs typeface="+mn-cs"/>
                        </a:rPr>
                        <a:t>최종산출물 작성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▶ </a:t>
                      </a:r>
                      <a:r>
                        <a:rPr lang="en-US" altLang="ko-KR" sz="1500" b="0" i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/13(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화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 ~ 2/15(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목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시연영상 제작</a:t>
                      </a:r>
                      <a:endParaRPr lang="en-US" altLang="ko-KR" sz="1500" b="0" spc="-10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i="1" u="none" strike="noStrike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500" b="0" i="1" u="none" strike="noStrike" spc="-10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발표자료 및 보고서 작성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▶ </a:t>
                      </a:r>
                      <a:r>
                        <a:rPr lang="ko-KR" altLang="en-US" sz="1500" b="0" kern="120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최적화</a:t>
                      </a:r>
                      <a:r>
                        <a:rPr lang="en-US" altLang="ko-KR" sz="1500" b="0" kern="120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500" b="0" kern="120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오류수정</a:t>
                      </a:r>
                      <a:endParaRPr lang="ko-KR" altLang="en-US" sz="1500" b="0" i="0" u="none" strike="noStrike" kern="1200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403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1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</a:rPr>
                        <a:t>총 개발기간</a:t>
                      </a:r>
                      <a:endParaRPr kumimoji="0" lang="ko-KR" altLang="en-US" sz="1500" b="0" i="1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j-ea"/>
                        <a:cs typeface="+mn-cs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500" b="0" spc="-10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▶ </a:t>
                      </a:r>
                      <a:r>
                        <a:rPr lang="en-US" altLang="ko-KR" sz="1500" b="0" i="1" u="none" kern="1200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/6(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화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 ~ 2/15(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목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)(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총 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10</a:t>
                      </a:r>
                      <a:r>
                        <a:rPr lang="ko-KR" altLang="en-US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일</a:t>
                      </a:r>
                      <a:r>
                        <a:rPr lang="en-US" altLang="ko-KR" sz="1500" b="0" i="1" u="non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i="1" u="none" strike="noStrike" spc="-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j-ea"/>
                        </a:rPr>
                        <a:t>-</a:t>
                      </a:r>
                      <a:endParaRPr lang="ko-KR" altLang="en-US" sz="1500" b="0" i="1" u="none" strike="noStrike" spc="-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4735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020EED2-E7BC-CF67-EA0A-BE7D1CBA3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A7583-6897-7B90-9D0C-EC0B120CBF86}"/>
              </a:ext>
            </a:extLst>
          </p:cNvPr>
          <p:cNvSpPr txBox="1"/>
          <p:nvPr/>
        </p:nvSpPr>
        <p:spPr>
          <a:xfrm>
            <a:off x="1164393" y="313362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절차 및 방법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5D8517-832B-2985-5E83-938C13C6AF9C}"/>
              </a:ext>
            </a:extLst>
          </p:cNvPr>
          <p:cNvCxnSpPr>
            <a:cxnSpLocks/>
          </p:cNvCxnSpPr>
          <p:nvPr/>
        </p:nvCxnSpPr>
        <p:spPr>
          <a:xfrm>
            <a:off x="5642243" y="790307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7F79FC-AB26-F6CE-DD4B-501B06A82C9F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933CE1-AF98-B410-44A4-17631C2F4028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수행 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1803859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B55E2E-F791-A3B0-DC7A-5B80E0156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814F376-D805-06E0-89FF-F07768BAC7E6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C6D99BC-AD69-B0BB-8C56-4F37023DE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732" y="3313515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FC573-FDF2-E569-939D-A4285F892A8F}"/>
              </a:ext>
            </a:extLst>
          </p:cNvPr>
          <p:cNvSpPr txBox="1"/>
          <p:nvPr/>
        </p:nvSpPr>
        <p:spPr>
          <a:xfrm>
            <a:off x="4592166" y="3429000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75237B2-352D-84E8-8554-7AF4BFF6D099}"/>
              </a:ext>
            </a:extLst>
          </p:cNvPr>
          <p:cNvCxnSpPr>
            <a:cxnSpLocks/>
          </p:cNvCxnSpPr>
          <p:nvPr/>
        </p:nvCxnSpPr>
        <p:spPr>
          <a:xfrm>
            <a:off x="261415" y="4021401"/>
            <a:ext cx="11737304" cy="1306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62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282921-E171-4446-D0BE-C50C09E63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75488B-D436-F148-0B3D-FE03B59DBEAC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DD0CE3-DCFA-D292-9395-762A52A3A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49188-4E3B-511F-6AC0-0E5B6C8F5ADD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0DE239-F668-B96F-0948-EEB19B4EEDCA}"/>
              </a:ext>
            </a:extLst>
          </p:cNvPr>
          <p:cNvSpPr/>
          <p:nvPr/>
        </p:nvSpPr>
        <p:spPr>
          <a:xfrm>
            <a:off x="829606" y="1056434"/>
            <a:ext cx="6418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요구사항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CD43E-1B76-7C20-D627-7AB70F0FFD6F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C433A-1C66-5ACA-6EB2-F1E26A53A2EF}"/>
              </a:ext>
            </a:extLst>
          </p:cNvPr>
          <p:cNvSpPr txBox="1"/>
          <p:nvPr/>
        </p:nvSpPr>
        <p:spPr>
          <a:xfrm>
            <a:off x="563060" y="1616135"/>
            <a:ext cx="882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1</a:t>
            </a:r>
            <a:r>
              <a:rPr lang="ko-KR" altLang="en-US" b="1" dirty="0"/>
              <a:t>차 고객 미팅 후</a:t>
            </a:r>
            <a:r>
              <a:rPr lang="en-US" altLang="ko-KR" b="1" dirty="0"/>
              <a:t>,</a:t>
            </a:r>
            <a:r>
              <a:rPr lang="ko-KR" altLang="en-US" b="1" dirty="0"/>
              <a:t> 초기 요구사항을 분석</a:t>
            </a:r>
            <a:r>
              <a:rPr lang="en-US" altLang="ko-KR" b="1" dirty="0"/>
              <a:t>, </a:t>
            </a:r>
            <a:r>
              <a:rPr lang="ko-KR" altLang="en-US" b="1" dirty="0"/>
              <a:t>명확하지 않거나</a:t>
            </a:r>
            <a:r>
              <a:rPr lang="en-US" altLang="ko-KR" b="1" dirty="0"/>
              <a:t> </a:t>
            </a:r>
            <a:r>
              <a:rPr lang="ko-KR" altLang="en-US" b="1" dirty="0"/>
              <a:t>질문사항 준비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B4013BB-96B1-D107-324A-F33EFCF2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694" y="2145454"/>
            <a:ext cx="4424891" cy="39233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80DDAC0-B4CF-FA01-A808-338D617AF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72" y="2159718"/>
            <a:ext cx="6913815" cy="3923326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1128F38-A2F8-1A8E-9EFA-ACF3DB9D0937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66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4DB27-0D5C-74C4-BB18-0BDD29DA7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38D37C3-A111-FF3D-C5E7-344926C10598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825140B-F3E4-78F7-3F53-8452D395F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0D2BFB-5EDD-BFE4-9A7D-B9690596F61D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AB5062-EC98-4001-8EC3-16DC8866138F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069DF8-D7F6-7997-64B8-D651C9DE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1" y="1985467"/>
            <a:ext cx="9324792" cy="41232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7B0C1C-62F9-5502-A64F-56F999BAAEF2}"/>
              </a:ext>
            </a:extLst>
          </p:cNvPr>
          <p:cNvSpPr txBox="1"/>
          <p:nvPr/>
        </p:nvSpPr>
        <p:spPr>
          <a:xfrm>
            <a:off x="563060" y="1616135"/>
            <a:ext cx="882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고객 미팅 후</a:t>
            </a:r>
            <a:r>
              <a:rPr lang="en-US" altLang="ko-KR" b="1" dirty="0"/>
              <a:t>,</a:t>
            </a:r>
            <a:r>
              <a:rPr lang="ko-KR" altLang="en-US" b="1" dirty="0"/>
              <a:t> 최종 요구사항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3185A0-A51A-EC46-E5D6-2D0B1AF0AC8D}"/>
              </a:ext>
            </a:extLst>
          </p:cNvPr>
          <p:cNvSpPr/>
          <p:nvPr/>
        </p:nvSpPr>
        <p:spPr>
          <a:xfrm>
            <a:off x="829606" y="1056434"/>
            <a:ext cx="5590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수정 된 요구사항 분석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CAADAA5-F0B5-B2CF-4DD6-C532040FE2EB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142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6C7AE-A341-3049-55EA-E1A01FCCE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FD4A7CA-B88D-DF29-E450-F1F616D3449C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69AD873-3C09-848B-8154-362AB1A93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7A7A7-23F4-80BC-8C49-F1B3764043C8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601E03-C750-FA6F-3A61-7154165B2A3B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F87F4-8146-623F-8A58-281A955560D5}"/>
              </a:ext>
            </a:extLst>
          </p:cNvPr>
          <p:cNvSpPr txBox="1"/>
          <p:nvPr/>
        </p:nvSpPr>
        <p:spPr>
          <a:xfrm>
            <a:off x="563060" y="1412776"/>
            <a:ext cx="882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2</a:t>
            </a:r>
            <a:r>
              <a:rPr lang="ko-KR" altLang="en-US" b="1" dirty="0"/>
              <a:t>차 고객 미팅 후</a:t>
            </a:r>
            <a:r>
              <a:rPr lang="en-US" altLang="ko-KR" b="1" dirty="0"/>
              <a:t>,</a:t>
            </a:r>
            <a:r>
              <a:rPr lang="ko-KR" altLang="en-US" b="1" dirty="0"/>
              <a:t> 최종 요구사항에 따른 요구사항 명세서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714F80-BE55-567D-D880-3D61F5698439}"/>
              </a:ext>
            </a:extLst>
          </p:cNvPr>
          <p:cNvSpPr/>
          <p:nvPr/>
        </p:nvSpPr>
        <p:spPr>
          <a:xfrm>
            <a:off x="829606" y="1056434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요구사항 명세서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1</a:t>
            </a:r>
            <a:endParaRPr lang="ko-KR" altLang="en-US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9F174F4-486E-41CB-39B4-35ABD0F8724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75BB282-BB40-2F02-367B-3F6F504CD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2536"/>
              </p:ext>
            </p:extLst>
          </p:nvPr>
        </p:nvGraphicFramePr>
        <p:xfrm>
          <a:off x="812620" y="1762569"/>
          <a:ext cx="10431952" cy="499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905">
                  <a:extLst>
                    <a:ext uri="{9D8B030D-6E8A-4147-A177-3AD203B41FA5}">
                      <a16:colId xmlns:a16="http://schemas.microsoft.com/office/drawing/2014/main" val="4155438340"/>
                    </a:ext>
                  </a:extLst>
                </a:gridCol>
                <a:gridCol w="8997047">
                  <a:extLst>
                    <a:ext uri="{9D8B030D-6E8A-4147-A177-3AD203B41FA5}">
                      <a16:colId xmlns:a16="http://schemas.microsoft.com/office/drawing/2014/main" val="1007163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 명세서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81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Drive </a:t>
                      </a:r>
                      <a:r>
                        <a:rPr lang="ko-KR" altLang="en-US" sz="1200" dirty="0"/>
                        <a:t>모드는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단계로 구성한다</a:t>
                      </a:r>
                      <a:r>
                        <a:rPr lang="en-US" altLang="ko-KR" sz="1200" dirty="0"/>
                        <a:t>.(Drive Off -&gt;Drive On -&gt; Drive Off)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03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ffectLst/>
                        </a:rPr>
                        <a:t>SW1</a:t>
                      </a:r>
                      <a:r>
                        <a:rPr lang="ko-KR" altLang="en-US" sz="1200" dirty="0">
                          <a:effectLst/>
                        </a:rPr>
                        <a:t>을 누르면 </a:t>
                      </a:r>
                      <a:r>
                        <a:rPr lang="en-US" altLang="ko-KR" sz="1200" dirty="0">
                          <a:effectLst/>
                        </a:rPr>
                        <a:t>Drive On </a:t>
                      </a:r>
                      <a:r>
                        <a:rPr lang="ko-KR" altLang="en-US" sz="1200" dirty="0">
                          <a:effectLst/>
                        </a:rPr>
                        <a:t>모드로 동작하고</a:t>
                      </a:r>
                      <a:r>
                        <a:rPr lang="en-US" altLang="ko-KR" sz="1200" dirty="0">
                          <a:effectLst/>
                        </a:rPr>
                        <a:t>, Drive On</a:t>
                      </a:r>
                      <a:r>
                        <a:rPr lang="ko-KR" altLang="en-US" sz="1200" dirty="0">
                          <a:effectLst/>
                        </a:rPr>
                        <a:t>에서만 모터를 포함한 모든 기능이 동작할 수 있다</a:t>
                      </a:r>
                      <a:r>
                        <a:rPr lang="en-US" altLang="ko-KR" sz="1200" dirty="0">
                          <a:effectLst/>
                        </a:rPr>
                        <a:t>. (</a:t>
                      </a:r>
                      <a:r>
                        <a:rPr lang="ko-KR" altLang="en-US" sz="1200" dirty="0">
                          <a:effectLst/>
                        </a:rPr>
                        <a:t>단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기능이 켜져 있는 동안은 </a:t>
                      </a:r>
                      <a:r>
                        <a:rPr lang="en-US" altLang="ko-KR" sz="1200" dirty="0">
                          <a:effectLst/>
                        </a:rPr>
                        <a:t>Drive Off</a:t>
                      </a:r>
                      <a:r>
                        <a:rPr lang="ko-KR" altLang="en-US" sz="1200" dirty="0">
                          <a:effectLst/>
                        </a:rPr>
                        <a:t>가 될 수 없으며 </a:t>
                      </a:r>
                      <a:r>
                        <a:rPr lang="en-US" altLang="ko-KR" sz="1200" dirty="0">
                          <a:effectLst/>
                        </a:rPr>
                        <a:t>Drive Off</a:t>
                      </a:r>
                      <a:r>
                        <a:rPr lang="ko-KR" altLang="en-US" sz="1200" dirty="0">
                          <a:effectLst/>
                        </a:rPr>
                        <a:t>는 시동이 꺼진 것과 같다</a:t>
                      </a:r>
                      <a:r>
                        <a:rPr lang="en-US" altLang="ko-KR" sz="1200" dirty="0">
                          <a:effectLst/>
                        </a:rPr>
                        <a:t>.)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3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req_3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모터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default</a:t>
                      </a:r>
                      <a:r>
                        <a:rPr lang="ko-KR" altLang="en-US" sz="1200" dirty="0"/>
                        <a:t>값은 시계방향 회전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모터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default</a:t>
                      </a:r>
                      <a:r>
                        <a:rPr lang="ko-KR" altLang="en-US" sz="1200" dirty="0"/>
                        <a:t>값은 반시계방향으로 회전한다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76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req_4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ffectLst/>
                        </a:rPr>
                        <a:t>SW1</a:t>
                      </a:r>
                      <a:r>
                        <a:rPr lang="ko-KR" altLang="en-US" sz="1200" dirty="0">
                          <a:effectLst/>
                        </a:rPr>
                        <a:t>을 누르면 </a:t>
                      </a:r>
                      <a:r>
                        <a:rPr lang="en-US" altLang="ko-KR" sz="1200" dirty="0">
                          <a:effectLst/>
                        </a:rPr>
                        <a:t>Drive On </a:t>
                      </a:r>
                      <a:r>
                        <a:rPr lang="ko-KR" altLang="en-US" sz="1200" dirty="0">
                          <a:effectLst/>
                        </a:rPr>
                        <a:t>모드에서는 적색 </a:t>
                      </a:r>
                      <a:r>
                        <a:rPr lang="en-US" altLang="ko-KR" sz="1200" dirty="0">
                          <a:effectLst/>
                        </a:rPr>
                        <a:t>LED1</a:t>
                      </a:r>
                      <a:r>
                        <a:rPr lang="ko-KR" altLang="en-US" sz="1200" dirty="0">
                          <a:effectLst/>
                        </a:rPr>
                        <a:t>을 항상 점등한다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02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ffectLst/>
                        </a:rPr>
                        <a:t>Drive On</a:t>
                      </a:r>
                      <a:r>
                        <a:rPr lang="ko-KR" altLang="en-US" sz="1200" dirty="0">
                          <a:effectLst/>
                        </a:rPr>
                        <a:t>에서는 기본 모터 속도는 </a:t>
                      </a:r>
                      <a:r>
                        <a:rPr lang="en-US" altLang="ko-KR" sz="1200" dirty="0">
                          <a:effectLst/>
                        </a:rPr>
                        <a:t>3250rpm</a:t>
                      </a:r>
                      <a:r>
                        <a:rPr lang="ko-KR" altLang="en-US" sz="1200" dirty="0">
                          <a:effectLst/>
                        </a:rPr>
                        <a:t>으로 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865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ffectLst/>
                        </a:rPr>
                        <a:t>ADAS </a:t>
                      </a:r>
                      <a:r>
                        <a:rPr lang="ko-KR" altLang="en-US" sz="1200" dirty="0">
                          <a:effectLst/>
                        </a:rPr>
                        <a:t>모드는 </a:t>
                      </a:r>
                      <a:r>
                        <a:rPr lang="en-US" altLang="ko-KR" sz="1200" dirty="0">
                          <a:effectLst/>
                        </a:rPr>
                        <a:t>2</a:t>
                      </a:r>
                      <a:r>
                        <a:rPr lang="ko-KR" altLang="en-US" sz="1200" dirty="0">
                          <a:effectLst/>
                        </a:rPr>
                        <a:t>단계로 구성하며 </a:t>
                      </a:r>
                      <a:r>
                        <a:rPr lang="en-US" altLang="ko-KR" sz="1200" dirty="0">
                          <a:effectLst/>
                        </a:rPr>
                        <a:t>Default</a:t>
                      </a:r>
                      <a:r>
                        <a:rPr lang="ko-KR" altLang="en-US" sz="1200" dirty="0">
                          <a:effectLst/>
                        </a:rPr>
                        <a:t>값은 </a:t>
                      </a:r>
                      <a:r>
                        <a:rPr lang="en-US" altLang="ko-KR" sz="1200" dirty="0">
                          <a:effectLst/>
                        </a:rPr>
                        <a:t>ADAS Off</a:t>
                      </a:r>
                      <a:r>
                        <a:rPr lang="ko-KR" altLang="en-US" sz="1200" dirty="0">
                          <a:effectLst/>
                        </a:rPr>
                        <a:t>로 한다</a:t>
                      </a:r>
                      <a:r>
                        <a:rPr lang="en-US" altLang="ko-KR" sz="1200" dirty="0">
                          <a:effectLst/>
                        </a:rPr>
                        <a:t>. (ADAS Off, ADAS On)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96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req_7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SW2</a:t>
                      </a:r>
                      <a:r>
                        <a:rPr lang="ko-KR" altLang="en-US" sz="1200" dirty="0"/>
                        <a:t>을 누르면 다음 순서로 모드가 변경된다</a:t>
                      </a:r>
                      <a:r>
                        <a:rPr lang="en-US" altLang="ko-KR" sz="1200" dirty="0"/>
                        <a:t>. (ADAS Off -&gt; ADAS On -&gt; ADAS Off)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61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req_8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ADAS of</a:t>
                      </a:r>
                      <a:r>
                        <a:rPr lang="en-US" altLang="ko-KR" sz="1200" dirty="0">
                          <a:effectLst/>
                        </a:rPr>
                        <a:t>f</a:t>
                      </a:r>
                      <a:r>
                        <a:rPr lang="ko-KR" altLang="en-US" sz="1200" dirty="0">
                          <a:effectLst/>
                        </a:rPr>
                        <a:t>는 청색 </a:t>
                      </a:r>
                      <a:r>
                        <a:rPr lang="en-US" altLang="ko-KR" sz="1200" dirty="0">
                          <a:effectLst/>
                        </a:rPr>
                        <a:t>LED</a:t>
                      </a:r>
                      <a:r>
                        <a:rPr lang="ko-KR" altLang="en-US" sz="1200" dirty="0">
                          <a:effectLst/>
                        </a:rPr>
                        <a:t>가 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초 주기로</a:t>
                      </a:r>
                      <a:r>
                        <a:rPr lang="en-US" altLang="ko-KR" sz="1200" dirty="0">
                          <a:effectLst/>
                        </a:rPr>
                        <a:t>,  ADAS On</a:t>
                      </a:r>
                      <a:r>
                        <a:rPr lang="ko-KR" altLang="en-US" sz="1200" dirty="0">
                          <a:effectLst/>
                        </a:rPr>
                        <a:t>은 청색 </a:t>
                      </a:r>
                      <a:r>
                        <a:rPr lang="en-US" altLang="ko-KR" sz="1200" dirty="0">
                          <a:effectLst/>
                        </a:rPr>
                        <a:t>LED</a:t>
                      </a:r>
                      <a:r>
                        <a:rPr lang="ko-KR" altLang="en-US" sz="1200" dirty="0"/>
                        <a:t>가 항상 켜져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571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req_9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ADAS Off </a:t>
                      </a:r>
                      <a:r>
                        <a:rPr lang="ko-KR" altLang="en-US" sz="1200" dirty="0"/>
                        <a:t>상태에서는 가변저항을 통해 방향 조절이 가능하지만</a:t>
                      </a:r>
                      <a:r>
                        <a:rPr lang="en-US" altLang="ko-KR" sz="1200" dirty="0"/>
                        <a:t>, ADAS On </a:t>
                      </a:r>
                      <a:r>
                        <a:rPr lang="ko-KR" altLang="en-US" sz="1200" dirty="0"/>
                        <a:t>상태에서는 가변저항을 바꾸어도 방향 조절이 불가능하다</a:t>
                      </a:r>
                      <a:r>
                        <a:rPr lang="en-US" altLang="ko-KR" sz="1200" dirty="0">
                          <a:effectLst/>
                        </a:rPr>
                        <a:t>.(</a:t>
                      </a:r>
                      <a:r>
                        <a:rPr lang="ko-KR" altLang="en-US" sz="1200" dirty="0">
                          <a:effectLst/>
                        </a:rPr>
                        <a:t>가변 저항 값 </a:t>
                      </a:r>
                      <a:r>
                        <a:rPr lang="en-US" altLang="ko-KR" sz="1200" dirty="0">
                          <a:effectLst/>
                        </a:rPr>
                        <a:t>128 </a:t>
                      </a:r>
                      <a:r>
                        <a:rPr lang="ko-KR" altLang="en-US" sz="1200" dirty="0">
                          <a:effectLst/>
                        </a:rPr>
                        <a:t>기준 상승 시 오른쪽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감소 시 왼쪽으로 회전하며 회전은 모터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과 모터</a:t>
                      </a:r>
                      <a:r>
                        <a:rPr lang="en-US" altLang="ko-KR" sz="1200" dirty="0">
                          <a:effectLst/>
                        </a:rPr>
                        <a:t>2</a:t>
                      </a:r>
                      <a:r>
                        <a:rPr lang="ko-KR" altLang="en-US" sz="1200" dirty="0">
                          <a:effectLst/>
                        </a:rPr>
                        <a:t>의 속도 차이로 조절해준다</a:t>
                      </a:r>
                      <a:r>
                        <a:rPr lang="en-US" altLang="ko-KR" sz="1200" dirty="0">
                          <a:effectLst/>
                        </a:rPr>
                        <a:t>.)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84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req_10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가변저항에 </a:t>
                      </a:r>
                      <a:r>
                        <a:rPr lang="en-US" altLang="ko-KR" sz="1200" dirty="0"/>
                        <a:t>0.25</a:t>
                      </a:r>
                      <a:r>
                        <a:rPr lang="ko-KR" altLang="en-US" sz="1200" dirty="0"/>
                        <a:t>를 곱해 최소값을 </a:t>
                      </a:r>
                      <a:r>
                        <a:rPr lang="en-US" altLang="ko-KR" sz="1200" dirty="0"/>
                        <a:t>0, </a:t>
                      </a:r>
                      <a:r>
                        <a:rPr lang="ko-KR" altLang="en-US" sz="1200" dirty="0"/>
                        <a:t>최대값을 </a:t>
                      </a:r>
                      <a:r>
                        <a:rPr lang="en-US" altLang="ko-KR" sz="1200" dirty="0"/>
                        <a:t>255 </a:t>
                      </a:r>
                      <a:r>
                        <a:rPr lang="ko-KR" altLang="en-US" sz="1200" dirty="0"/>
                        <a:t>기준으로 감속은 최대 </a:t>
                      </a:r>
                      <a:r>
                        <a:rPr lang="en-US" altLang="ko-KR" sz="1200" dirty="0"/>
                        <a:t>-20%, </a:t>
                      </a:r>
                      <a:r>
                        <a:rPr lang="ko-KR" altLang="en-US" sz="1200" dirty="0"/>
                        <a:t>가속을 최대 </a:t>
                      </a:r>
                      <a:r>
                        <a:rPr lang="en-US" altLang="ko-KR" sz="1200" dirty="0"/>
                        <a:t>+20%</a:t>
                      </a:r>
                      <a:r>
                        <a:rPr lang="ko-KR" altLang="en-US" sz="1200" dirty="0"/>
                        <a:t>로 증감시켜준다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23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ADAS On </a:t>
                      </a:r>
                      <a:r>
                        <a:rPr lang="ko-KR" altLang="en-US" sz="1200" dirty="0"/>
                        <a:t>상태에서 전방 초음파 센서를 통해 </a:t>
                      </a:r>
                      <a:r>
                        <a:rPr lang="en-US" altLang="ko-KR" sz="1200" dirty="0"/>
                        <a:t>10cm </a:t>
                      </a:r>
                      <a:r>
                        <a:rPr lang="ko-KR" altLang="en-US" sz="1200" dirty="0"/>
                        <a:t>이내 장애물이 있을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모터</a:t>
                      </a:r>
                      <a:r>
                        <a:rPr lang="en-US" altLang="ko-KR" sz="1200" dirty="0">
                          <a:effectLst/>
                        </a:rPr>
                        <a:t>1, </a:t>
                      </a:r>
                      <a:r>
                        <a:rPr lang="ko-KR" altLang="en-US" sz="1200" dirty="0">
                          <a:effectLst/>
                        </a:rPr>
                        <a:t>모터</a:t>
                      </a:r>
                      <a:r>
                        <a:rPr lang="en-US" altLang="ko-KR" sz="1200" dirty="0">
                          <a:effectLst/>
                        </a:rPr>
                        <a:t>2</a:t>
                      </a:r>
                      <a:r>
                        <a:rPr lang="ko-KR" altLang="en-US" sz="1200" dirty="0">
                          <a:effectLst/>
                        </a:rPr>
                        <a:t>를</a:t>
                      </a:r>
                      <a:r>
                        <a:rPr lang="ko-KR" altLang="en-US" sz="1200" dirty="0"/>
                        <a:t> 정지하고 </a:t>
                      </a:r>
                      <a:r>
                        <a:rPr lang="en-US" altLang="ko-KR" sz="1200" dirty="0"/>
                        <a:t>0.2</a:t>
                      </a:r>
                      <a:r>
                        <a:rPr lang="ko-KR" altLang="en-US" sz="1200" dirty="0"/>
                        <a:t>초 주기로 부저를 울린다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94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ADAS On </a:t>
                      </a:r>
                      <a:r>
                        <a:rPr lang="ko-KR" altLang="en-US" sz="1200" dirty="0"/>
                        <a:t>상태에서 후방 초음파 센서를 통해 </a:t>
                      </a:r>
                      <a:r>
                        <a:rPr lang="en-US" altLang="ko-KR" sz="1200" dirty="0"/>
                        <a:t>10cm </a:t>
                      </a:r>
                      <a:r>
                        <a:rPr lang="ko-KR" altLang="en-US" sz="1200" dirty="0"/>
                        <a:t>이내 장애물이 있을 경우</a:t>
                      </a:r>
                      <a:r>
                        <a:rPr lang="en-US" altLang="ko-KR" sz="1200" dirty="0">
                          <a:effectLst/>
                        </a:rPr>
                        <a:t>, </a:t>
                      </a:r>
                      <a:r>
                        <a:rPr lang="ko-KR" altLang="en-US" sz="1200" dirty="0">
                          <a:effectLst/>
                        </a:rPr>
                        <a:t>모터</a:t>
                      </a:r>
                      <a:r>
                        <a:rPr lang="en-US" altLang="ko-KR" sz="1200" dirty="0">
                          <a:effectLst/>
                        </a:rPr>
                        <a:t>1, </a:t>
                      </a:r>
                      <a:r>
                        <a:rPr lang="ko-KR" altLang="en-US" sz="1200" dirty="0">
                          <a:effectLst/>
                        </a:rPr>
                        <a:t>모터</a:t>
                      </a:r>
                      <a:r>
                        <a:rPr lang="en-US" altLang="ko-KR" sz="1200" dirty="0">
                          <a:effectLst/>
                        </a:rPr>
                        <a:t>2</a:t>
                      </a:r>
                      <a:r>
                        <a:rPr lang="ko-KR" altLang="en-US" sz="1200" dirty="0">
                          <a:effectLst/>
                        </a:rPr>
                        <a:t>를 </a:t>
                      </a:r>
                      <a:r>
                        <a:rPr lang="en-US" altLang="ko-KR" sz="1200" dirty="0">
                          <a:effectLst/>
                        </a:rPr>
                        <a:t>120%</a:t>
                      </a:r>
                      <a:r>
                        <a:rPr lang="ko-KR" altLang="en-US" sz="1200" dirty="0">
                          <a:effectLst/>
                        </a:rPr>
                        <a:t>로 가속한다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69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001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8F381-BD56-51C0-073C-85521952A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3BDC57D-0F1E-434A-A8B8-15416BDB762A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41A0E53-6493-DA00-9F9F-95D568553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ED546-3210-383D-AC24-47D141533D97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9B3F8C-1265-F4E8-7CCF-B7B4F2F2E184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D11CA2-7042-9A07-E75C-B3388BDE7486}"/>
              </a:ext>
            </a:extLst>
          </p:cNvPr>
          <p:cNvSpPr/>
          <p:nvPr/>
        </p:nvSpPr>
        <p:spPr>
          <a:xfrm>
            <a:off x="829606" y="1056434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요구사항 명세서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2</a:t>
            </a:r>
            <a:endParaRPr lang="ko-KR" altLang="en-US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8CD0EDA-6B9B-412E-73E8-1729DC9699A0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A0A090-42C5-5824-8573-1FC30138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685100"/>
              </p:ext>
            </p:extLst>
          </p:nvPr>
        </p:nvGraphicFramePr>
        <p:xfrm>
          <a:off x="815959" y="1383709"/>
          <a:ext cx="10431952" cy="527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905">
                  <a:extLst>
                    <a:ext uri="{9D8B030D-6E8A-4147-A177-3AD203B41FA5}">
                      <a16:colId xmlns:a16="http://schemas.microsoft.com/office/drawing/2014/main" val="4155438340"/>
                    </a:ext>
                  </a:extLst>
                </a:gridCol>
                <a:gridCol w="8997047">
                  <a:extLst>
                    <a:ext uri="{9D8B030D-6E8A-4147-A177-3AD203B41FA5}">
                      <a16:colId xmlns:a16="http://schemas.microsoft.com/office/drawing/2014/main" val="1007163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요구사항 명세서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81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ADAS On </a:t>
                      </a:r>
                      <a:r>
                        <a:rPr lang="ko-KR" altLang="en-US" sz="1200" dirty="0"/>
                        <a:t>상태에서 측방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우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초음파 센서를 통해 </a:t>
                      </a:r>
                      <a:r>
                        <a:rPr lang="en-US" altLang="ko-KR" sz="1200" dirty="0"/>
                        <a:t>10cm </a:t>
                      </a:r>
                      <a:r>
                        <a:rPr lang="ko-KR" altLang="en-US" sz="1200" dirty="0"/>
                        <a:t>이내 장애물이 있을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거리에 비례하여 모터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을 최대 </a:t>
                      </a:r>
                      <a:r>
                        <a:rPr lang="en-US" altLang="ko-KR" sz="1200" dirty="0"/>
                        <a:t>20% </a:t>
                      </a:r>
                      <a:r>
                        <a:rPr lang="ko-KR" altLang="en-US" sz="1200" dirty="0"/>
                        <a:t>까지 </a:t>
                      </a:r>
                      <a:r>
                        <a:rPr lang="ko-KR" altLang="en-US" sz="1200" dirty="0">
                          <a:effectLst/>
                        </a:rPr>
                        <a:t>가속한다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03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req_13-01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ADAS On </a:t>
                      </a:r>
                      <a:r>
                        <a:rPr lang="ko-KR" altLang="en-US" sz="1200" dirty="0"/>
                        <a:t>상태에서 측방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우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초음파 센서를 통해 </a:t>
                      </a:r>
                      <a:r>
                        <a:rPr lang="en-US" altLang="ko-KR" sz="1200" dirty="0"/>
                        <a:t>10cm </a:t>
                      </a:r>
                      <a:r>
                        <a:rPr lang="ko-KR" altLang="en-US" sz="1200" dirty="0"/>
                        <a:t>이내 장애물이 있을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거리에 비례하여 모터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를 최대 </a:t>
                      </a:r>
                      <a:r>
                        <a:rPr lang="en-US" altLang="ko-KR" sz="1200" dirty="0"/>
                        <a:t>20% </a:t>
                      </a:r>
                      <a:r>
                        <a:rPr lang="ko-KR" altLang="en-US" sz="1200" dirty="0"/>
                        <a:t>까지 감속</a:t>
                      </a:r>
                      <a:r>
                        <a:rPr lang="ko-KR" altLang="en-US" sz="1200" dirty="0">
                          <a:effectLst/>
                        </a:rPr>
                        <a:t>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3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req_14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ADAS On </a:t>
                      </a:r>
                      <a:r>
                        <a:rPr lang="ko-KR" altLang="en-US" sz="1200" dirty="0"/>
                        <a:t>상태에서 측방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좌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초음파 센서를 통해 </a:t>
                      </a:r>
                      <a:r>
                        <a:rPr lang="en-US" altLang="ko-KR" sz="1200" dirty="0"/>
                        <a:t>10cm </a:t>
                      </a:r>
                      <a:r>
                        <a:rPr lang="ko-KR" altLang="en-US" sz="1200" dirty="0"/>
                        <a:t>이내 장애물이 있을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거리에 비례하여 모터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을 최대 </a:t>
                      </a:r>
                      <a:r>
                        <a:rPr lang="en-US" altLang="ko-KR" sz="1200" dirty="0"/>
                        <a:t>20% </a:t>
                      </a:r>
                      <a:r>
                        <a:rPr lang="ko-KR" altLang="en-US" sz="1200" dirty="0"/>
                        <a:t>까지 </a:t>
                      </a:r>
                      <a:r>
                        <a:rPr lang="ko-KR" altLang="en-US" sz="1200" dirty="0">
                          <a:effectLst/>
                        </a:rPr>
                        <a:t>가속한다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76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req_14-01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ADAS On </a:t>
                      </a:r>
                      <a:r>
                        <a:rPr lang="ko-KR" altLang="en-US" sz="1200" dirty="0"/>
                        <a:t>상태에서 측방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좌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초음파 센서를 통해 </a:t>
                      </a:r>
                      <a:r>
                        <a:rPr lang="en-US" altLang="ko-KR" sz="1200" dirty="0"/>
                        <a:t>10cm </a:t>
                      </a:r>
                      <a:r>
                        <a:rPr lang="ko-KR" altLang="en-US" sz="1200" dirty="0"/>
                        <a:t>이내 장애물이 있을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거리에 비례하여 모터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을 최대 </a:t>
                      </a:r>
                      <a:r>
                        <a:rPr lang="en-US" altLang="ko-KR" sz="1200" dirty="0"/>
                        <a:t>20% </a:t>
                      </a:r>
                      <a:r>
                        <a:rPr lang="ko-KR" altLang="en-US" sz="1200" dirty="0"/>
                        <a:t>까지 </a:t>
                      </a:r>
                      <a:r>
                        <a:rPr lang="ko-KR" altLang="en-US" sz="1200" dirty="0">
                          <a:effectLst/>
                        </a:rPr>
                        <a:t>가속한다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02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req_15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SW3</a:t>
                      </a:r>
                      <a:r>
                        <a:rPr lang="ko-KR" altLang="en-US" sz="1200" dirty="0"/>
                        <a:t>을 누르면 전조등 </a:t>
                      </a:r>
                      <a:r>
                        <a:rPr lang="en-US" altLang="ko-KR" sz="1200" dirty="0"/>
                        <a:t>Off → </a:t>
                      </a:r>
                      <a:r>
                        <a:rPr lang="ko-KR" altLang="en-US" sz="1200" dirty="0"/>
                        <a:t>전조등 </a:t>
                      </a:r>
                      <a:r>
                        <a:rPr lang="en-US" altLang="ko-KR" sz="1200" dirty="0"/>
                        <a:t>Auto → </a:t>
                      </a:r>
                      <a:r>
                        <a:rPr lang="ko-KR" altLang="en-US" sz="1200" dirty="0"/>
                        <a:t>전조등 </a:t>
                      </a:r>
                      <a:r>
                        <a:rPr lang="en-US" altLang="ko-KR" sz="1200" dirty="0"/>
                        <a:t>On </a:t>
                      </a:r>
                      <a:r>
                        <a:rPr lang="ko-KR" altLang="en-US" sz="1200" dirty="0"/>
                        <a:t>순서로 모드가 변경해주며 </a:t>
                      </a:r>
                      <a:r>
                        <a:rPr lang="en-US" altLang="ko-KR" sz="1200" dirty="0"/>
                        <a:t>default</a:t>
                      </a:r>
                      <a:r>
                        <a:rPr lang="ko-KR" altLang="en-US" sz="1200" dirty="0"/>
                        <a:t>는 전조등 </a:t>
                      </a:r>
                      <a:r>
                        <a:rPr lang="en-US" altLang="ko-KR" sz="1200" dirty="0"/>
                        <a:t>Off</a:t>
                      </a:r>
                      <a:r>
                        <a:rPr lang="ko-KR" altLang="en-US" sz="1200" dirty="0"/>
                        <a:t>로 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865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다른 파란색 </a:t>
                      </a:r>
                      <a:r>
                        <a:rPr lang="en-US" altLang="ko-KR" sz="1200" dirty="0"/>
                        <a:t>led</a:t>
                      </a:r>
                      <a:r>
                        <a:rPr lang="ko-KR" altLang="en-US" sz="1200" dirty="0"/>
                        <a:t>를 통해 전조등 모드의 상태를 알려준다</a:t>
                      </a:r>
                      <a:r>
                        <a:rPr lang="en-US" altLang="ko-KR" sz="1200" dirty="0"/>
                        <a:t>. (</a:t>
                      </a:r>
                      <a:r>
                        <a:rPr lang="ko-KR" altLang="en-US" sz="1200" dirty="0"/>
                        <a:t>전조등 </a:t>
                      </a:r>
                      <a:r>
                        <a:rPr lang="en-US" altLang="ko-KR" sz="1200" dirty="0"/>
                        <a:t>Off : led</a:t>
                      </a:r>
                      <a:r>
                        <a:rPr lang="ko-KR" altLang="en-US" sz="1200" dirty="0"/>
                        <a:t>를 끔 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전조등 </a:t>
                      </a:r>
                      <a:r>
                        <a:rPr lang="en-US" altLang="ko-KR" sz="1200" dirty="0"/>
                        <a:t>Auto : led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0.1</a:t>
                      </a:r>
                      <a:r>
                        <a:rPr lang="ko-KR" altLang="en-US" sz="1200" dirty="0"/>
                        <a:t>초 간격으로 깜박임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전조등 </a:t>
                      </a:r>
                      <a:r>
                        <a:rPr lang="en-US" altLang="ko-KR" sz="1200" dirty="0"/>
                        <a:t>On : led</a:t>
                      </a:r>
                      <a:r>
                        <a:rPr lang="ko-KR" altLang="en-US" sz="1200" dirty="0"/>
                        <a:t>를 항상 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96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req_17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전조등 </a:t>
                      </a:r>
                      <a:r>
                        <a:rPr lang="en-US" altLang="ko-KR" sz="1200" dirty="0"/>
                        <a:t>Auto </a:t>
                      </a:r>
                      <a:r>
                        <a:rPr lang="ko-KR" altLang="en-US" sz="1200" dirty="0"/>
                        <a:t>상태에서 임계 값 </a:t>
                      </a:r>
                      <a:r>
                        <a:rPr lang="en-US" altLang="ko-KR" sz="1200" dirty="0"/>
                        <a:t>150 </a:t>
                      </a:r>
                      <a:r>
                        <a:rPr lang="ko-KR" altLang="en-US" sz="1200" dirty="0"/>
                        <a:t>이하일 때 다른 적색 </a:t>
                      </a:r>
                      <a:r>
                        <a:rPr lang="en-US" altLang="ko-KR" sz="1200" dirty="0"/>
                        <a:t>led</a:t>
                      </a:r>
                      <a:r>
                        <a:rPr lang="ko-KR" altLang="en-US" sz="1200" dirty="0"/>
                        <a:t>를 켜준다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61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전조등 </a:t>
                      </a:r>
                      <a:r>
                        <a:rPr lang="en-US" altLang="ko-KR" sz="1200" dirty="0"/>
                        <a:t>On </a:t>
                      </a:r>
                      <a:r>
                        <a:rPr lang="ko-KR" altLang="en-US" sz="1200" dirty="0"/>
                        <a:t>상태에서는 항상 다른 적색 </a:t>
                      </a:r>
                      <a:r>
                        <a:rPr lang="en-US" altLang="ko-KR" sz="1200" dirty="0"/>
                        <a:t>led</a:t>
                      </a:r>
                      <a:r>
                        <a:rPr lang="ko-KR" altLang="en-US" sz="1200" dirty="0"/>
                        <a:t>를 켜주고 전조등 </a:t>
                      </a:r>
                      <a:r>
                        <a:rPr lang="en-US" altLang="ko-KR" sz="1200" dirty="0"/>
                        <a:t>Off </a:t>
                      </a:r>
                      <a:r>
                        <a:rPr lang="ko-KR" altLang="en-US" sz="1200" dirty="0"/>
                        <a:t>상태에서는 꺼준다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571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ADAS_mode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 err="1"/>
                        <a:t>light_mode</a:t>
                      </a:r>
                      <a:r>
                        <a:rPr lang="ko-KR" altLang="en-US" sz="1200" dirty="0"/>
                        <a:t>는 서로 독립적으로 수행된다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84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ADAS On</a:t>
                      </a:r>
                      <a:r>
                        <a:rPr lang="ko-KR" altLang="en-US" sz="1200" dirty="0"/>
                        <a:t>상태에서 초음파 센서를 통해 모터 속도를 제어한다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23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장애물 감지 우선순위는 전방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좌우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후방순으로 낮아진다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94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req_22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좌우 장애물이 동시에 감지 될 경우 각 거리의 차이만큼 비례하여 제어한다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6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req_22-01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왼쪽 장애물이 더 가까울 경우 왼쪽모터가 증가하고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오른쪽 장애물이 더 가까울 경우 오른쪽 모터가 증가한다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61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19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39597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그림 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25AF93-4D09-4EFE-A590-77AE80F194E2}"/>
              </a:ext>
            </a:extLst>
          </p:cNvPr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1571E-D5AF-4658-8E5B-5F588CCC25FE}"/>
              </a:ext>
            </a:extLst>
          </p:cNvPr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경과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1BD-AD74-4354-9633-30BE8885A1C6}"/>
              </a:ext>
            </a:extLst>
          </p:cNvPr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CDDD06-C26E-49E8-A179-00D4CDF28DDF}"/>
              </a:ext>
            </a:extLst>
          </p:cNvPr>
          <p:cNvSpPr/>
          <p:nvPr/>
        </p:nvSpPr>
        <p:spPr bwMode="auto">
          <a:xfrm>
            <a:off x="1" y="0"/>
            <a:ext cx="5231780" cy="6858000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EC70AA-DCD0-DBC0-CCB9-CD7ACC5CC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07AE6C-6A8E-CCC7-2EA4-30D244C78669}"/>
              </a:ext>
            </a:extLst>
          </p:cNvPr>
          <p:cNvSpPr/>
          <p:nvPr/>
        </p:nvSpPr>
        <p:spPr>
          <a:xfrm>
            <a:off x="263352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16ABF59-DB16-BBEE-D488-AD29812F7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8EB0D-0F02-9318-8C94-B768AAE4A6C9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20D1D2-AD77-EC73-1137-8EEF45559459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시스템 아키텍처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설계</a:t>
            </a: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E26879B9-47B3-717F-D510-192E74519691}"/>
              </a:ext>
            </a:extLst>
          </p:cNvPr>
          <p:cNvGrpSpPr/>
          <p:nvPr/>
        </p:nvGrpSpPr>
        <p:grpSpPr>
          <a:xfrm>
            <a:off x="407368" y="1450149"/>
            <a:ext cx="10835649" cy="5094490"/>
            <a:chOff x="2905143" y="3826611"/>
            <a:chExt cx="12821890" cy="6539164"/>
          </a:xfrm>
        </p:grpSpPr>
        <p:pic>
          <p:nvPicPr>
            <p:cNvPr id="5" name="Object 25">
              <a:extLst>
                <a:ext uri="{FF2B5EF4-FFF2-40B4-BE49-F238E27FC236}">
                  <a16:creationId xmlns:a16="http://schemas.microsoft.com/office/drawing/2014/main" id="{67720124-265C-A863-8829-D9D2A5C2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5143" y="3826611"/>
              <a:ext cx="12821890" cy="6539164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213675-98B4-23CE-CA65-4A5238B86F80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A6E7600-54FE-D283-7AC0-C09A7C890D9A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24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A3C9C-F83F-E03E-05B4-02ACF8D05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CEB272-0A25-5A09-F6D8-543A26A13BF1}"/>
              </a:ext>
            </a:extLst>
          </p:cNvPr>
          <p:cNvSpPr/>
          <p:nvPr/>
        </p:nvSpPr>
        <p:spPr>
          <a:xfrm>
            <a:off x="263352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5691A79-6B55-654A-4D68-797280C91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2B6985-25E2-18F8-2298-1DA41910EEF8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95C126-F2DB-DD17-A5DB-9942A9CC5081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구조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설계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112C5A-C712-3573-B097-CB9C7F8E1BBA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93FB8A9-D9FF-B260-D64E-1037A7B9367F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3E83AE7-E817-0A55-4816-A3FC7F68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92" y="1334158"/>
            <a:ext cx="9680368" cy="523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31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D92DFE-8AA8-C281-E891-AC5532BF2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8E7AE1-709D-825E-088E-308D3896A647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2AB17AD-466B-6470-59F4-AD62CAD1E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E1033-C1CF-FF19-4EF9-61359256CB9D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F691EE-D046-9FD8-23B6-B9C6ED970CED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PIN Number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BFA295-6D60-3CFF-199E-48BB1B75AABE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36919F-A693-1441-352A-B4763F639F72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7460E42-1386-4DAB-3AC2-0B017FE3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41" y="1545660"/>
            <a:ext cx="5529726" cy="48108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4B2BB7-6F14-0469-8621-6A1A2A5DA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484784"/>
            <a:ext cx="5564330" cy="396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12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CFA4D3-9BAF-2D4C-3626-9BECFF9D0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EC5BAF-A924-AC43-AFF2-6F0E75F41676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DC7C0DC-CA34-D2BE-870B-468B9B306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8BF46-F031-75E1-21A6-9064C31912D8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A0F98D-53EE-95CC-3471-80DBC36F23A5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H/W 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C6CCC6-1054-2C31-8456-F6D3AD5D9DFB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76BF1C9-CF3B-8707-4246-EA75CFBDA24A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전자 공학, 회로, 도표, 전자제품이(가) 표시된 사진&#10;&#10;자동 생성된 설명">
            <a:extLst>
              <a:ext uri="{FF2B5EF4-FFF2-40B4-BE49-F238E27FC236}">
                <a16:creationId xmlns:a16="http://schemas.microsoft.com/office/drawing/2014/main" id="{2F80D1D9-C4E6-D388-D28A-ECEA20675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90" y="2173565"/>
            <a:ext cx="10455759" cy="38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27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5A6510-4381-CAC5-0F27-FFC63B47B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0739D3-8DC0-D914-54F7-AC370C679650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9EDAD7BA-680C-088E-5DF8-5E68A5283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7D17DD-2853-57FE-54A1-4328DDF0F427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64DF84-A015-E63D-E38B-FBA6AB703924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spc="-150" dirty="0">
                <a:latin typeface="+mn-ea"/>
                <a:ea typeface="+mn-ea"/>
              </a:rPr>
              <a:t>S/W </a:t>
            </a:r>
            <a:r>
              <a:rPr lang="ko-KR" altLang="en-US" sz="1600" b="1" spc="-150" dirty="0">
                <a:latin typeface="+mn-ea"/>
                <a:ea typeface="+mn-ea"/>
              </a:rPr>
              <a:t>구조</a:t>
            </a:r>
            <a:r>
              <a:rPr lang="en-US" altLang="ko-KR" sz="1600" b="1" spc="-150" dirty="0">
                <a:latin typeface="+mn-ea"/>
                <a:ea typeface="+mn-ea"/>
              </a:rPr>
              <a:t>(Flow chart)</a:t>
            </a:r>
            <a:endParaRPr lang="ko-KR" altLang="en-US" sz="1600" b="1" spc="-150" dirty="0"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B11268-3FA1-8AD7-D6D0-B44C7152FC02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35EA1FD-5BD9-1E16-B0FE-3428334AC25B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76F059-3CA0-7673-D564-E83458FA21D4}"/>
              </a:ext>
            </a:extLst>
          </p:cNvPr>
          <p:cNvSpPr txBox="1"/>
          <p:nvPr/>
        </p:nvSpPr>
        <p:spPr>
          <a:xfrm>
            <a:off x="1612552" y="5801566"/>
            <a:ext cx="217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Drive/ADAS </a:t>
            </a:r>
            <a:r>
              <a:rPr lang="ko-KR" altLang="en-US" b="1" dirty="0"/>
              <a:t>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C5EBA-AE5E-C8A9-0A72-2D3B4B91FB45}"/>
              </a:ext>
            </a:extLst>
          </p:cNvPr>
          <p:cNvSpPr txBox="1"/>
          <p:nvPr/>
        </p:nvSpPr>
        <p:spPr>
          <a:xfrm>
            <a:off x="7166878" y="5824684"/>
            <a:ext cx="360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Light control(</a:t>
            </a:r>
            <a:r>
              <a:rPr lang="ko-KR" altLang="en-US" b="1" dirty="0"/>
              <a:t>차량 전조등</a:t>
            </a:r>
            <a:r>
              <a:rPr lang="en-US" altLang="ko-KR" b="1" dirty="0"/>
              <a:t>) </a:t>
            </a:r>
            <a:r>
              <a:rPr lang="ko-KR" altLang="en-US" b="1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EB4D9-0478-3BDA-10FF-C90159F9A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69" y="1742387"/>
            <a:ext cx="3747017" cy="37117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B41EFC-A8B7-B3AC-2D7D-E5A6DCCC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057" y="2048576"/>
            <a:ext cx="3403673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70231-62A8-0C6E-7BEB-159A1F9B8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C5F339-6630-780E-F167-C01317DF6551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CF0B41C-B93B-E628-CDD0-654F5E2BE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97C39-6C4B-A481-6DEA-500533A0028B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669236-78FD-802D-DCB0-94AD5A5EC608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spc="-150" dirty="0">
                <a:latin typeface="+mn-ea"/>
                <a:ea typeface="+mn-ea"/>
              </a:rPr>
              <a:t>S/W </a:t>
            </a:r>
            <a:r>
              <a:rPr lang="ko-KR" altLang="en-US" sz="1600" b="1" spc="-150" dirty="0">
                <a:latin typeface="+mn-ea"/>
                <a:ea typeface="+mn-ea"/>
              </a:rPr>
              <a:t>구조</a:t>
            </a:r>
            <a:r>
              <a:rPr lang="en-US" altLang="ko-KR" sz="1600" b="1" spc="-150" dirty="0">
                <a:latin typeface="+mn-ea"/>
                <a:ea typeface="+mn-ea"/>
              </a:rPr>
              <a:t>(Flow chart)</a:t>
            </a:r>
            <a:endParaRPr lang="ko-KR" altLang="en-US" sz="1600" b="1" spc="-150" dirty="0">
              <a:latin typeface="+mn-ea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F31A14-E35F-38CB-23EC-218EA46F69CE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2E0F61C-3F67-8116-9FCC-56826083193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FDC1B6B-0623-B300-24F9-6D7CE8EC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68" y="1388509"/>
            <a:ext cx="5305044" cy="5271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9E899-0046-AFE9-1F41-32E96FEE2812}"/>
              </a:ext>
            </a:extLst>
          </p:cNvPr>
          <p:cNvSpPr txBox="1"/>
          <p:nvPr/>
        </p:nvSpPr>
        <p:spPr>
          <a:xfrm>
            <a:off x="5953512" y="1640683"/>
            <a:ext cx="190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차량 모터제어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F2C537-15B5-EEF5-1817-1F56B6DF6E03}"/>
              </a:ext>
            </a:extLst>
          </p:cNvPr>
          <p:cNvSpPr/>
          <p:nvPr/>
        </p:nvSpPr>
        <p:spPr>
          <a:xfrm>
            <a:off x="739037" y="1469287"/>
            <a:ext cx="5123907" cy="50521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583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FFC4CF-49AF-F3BC-0D9B-26457354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028278E-3934-5EB6-6A4B-2AAD76E55343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6ACF22E-3119-AEA2-46B2-F3E2BADD8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C2B52-6AF7-8DB8-6DD2-1BBC46D2DC61}"/>
              </a:ext>
            </a:extLst>
          </p:cNvPr>
          <p:cNvSpPr txBox="1"/>
          <p:nvPr/>
        </p:nvSpPr>
        <p:spPr>
          <a:xfrm>
            <a:off x="1164392" y="313361"/>
            <a:ext cx="2987392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843142-043D-B367-E340-7B0C4ACC6DD1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모드설정 </a:t>
            </a:r>
            <a:r>
              <a:rPr lang="en-US" altLang="ko-KR" sz="1600" b="1" spc="-150" dirty="0">
                <a:latin typeface="+mn-ea"/>
                <a:ea typeface="+mn-ea"/>
              </a:rPr>
              <a:t>+ </a:t>
            </a:r>
            <a:r>
              <a:rPr lang="ko-KR" altLang="en-US" sz="1600" b="1" spc="-150" dirty="0">
                <a:latin typeface="+mn-ea"/>
                <a:ea typeface="+mn-ea"/>
              </a:rPr>
              <a:t>조도에 따른 </a:t>
            </a:r>
            <a:r>
              <a:rPr lang="en-US" altLang="ko-KR" sz="1600" b="1" spc="-150" dirty="0">
                <a:latin typeface="+mn-ea"/>
                <a:ea typeface="+mn-ea"/>
              </a:rPr>
              <a:t>RGB</a:t>
            </a:r>
            <a:r>
              <a:rPr lang="ko-KR" altLang="en-US" sz="1600" b="1" spc="-150" dirty="0">
                <a:latin typeface="+mn-ea"/>
                <a:ea typeface="+mn-ea"/>
              </a:rPr>
              <a:t> 모듈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C2CB8A7-4BE9-7270-62D2-6D851D95A93F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D3019F-D156-ABE7-5842-BB841902E557}"/>
              </a:ext>
            </a:extLst>
          </p:cNvPr>
          <p:cNvSpPr txBox="1"/>
          <p:nvPr/>
        </p:nvSpPr>
        <p:spPr>
          <a:xfrm>
            <a:off x="2102242" y="1603503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화면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23C55A-1020-8DB5-1B05-AC893F146603}"/>
              </a:ext>
            </a:extLst>
          </p:cNvPr>
          <p:cNvSpPr/>
          <p:nvPr/>
        </p:nvSpPr>
        <p:spPr>
          <a:xfrm>
            <a:off x="3905630" y="1183596"/>
            <a:ext cx="6587743" cy="52337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E5BBEA-E496-CA84-25A3-3CB1669B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94" y="1323201"/>
            <a:ext cx="6068221" cy="48972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E9501A-418F-E5FE-E9E0-96CAF3802351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610190-149E-4B31-0400-75BAFDFF6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842BD80-85B3-680A-5C1C-9A77F98CC00E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93DB3F2-9AB7-BC26-C468-7148B4CAC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6F9FD-BA4A-4C0B-0936-CEFE56E472F7}"/>
              </a:ext>
            </a:extLst>
          </p:cNvPr>
          <p:cNvSpPr txBox="1"/>
          <p:nvPr/>
        </p:nvSpPr>
        <p:spPr>
          <a:xfrm>
            <a:off x="1164392" y="313361"/>
            <a:ext cx="2987392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C585CD-C8D1-CE87-B9A0-EA30193BA7F4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모드설정 </a:t>
            </a:r>
            <a:r>
              <a:rPr lang="en-US" altLang="ko-KR" sz="1600" b="1" spc="-150" dirty="0">
                <a:latin typeface="+mn-ea"/>
                <a:ea typeface="+mn-ea"/>
              </a:rPr>
              <a:t>+ </a:t>
            </a:r>
            <a:r>
              <a:rPr lang="ko-KR" altLang="en-US" sz="1600" b="1" spc="-150" dirty="0">
                <a:latin typeface="+mn-ea"/>
                <a:ea typeface="+mn-ea"/>
              </a:rPr>
              <a:t>조도에 따른 </a:t>
            </a:r>
            <a:r>
              <a:rPr lang="en-US" altLang="ko-KR" sz="1600" b="1" spc="-150" dirty="0">
                <a:latin typeface="+mn-ea"/>
                <a:ea typeface="+mn-ea"/>
              </a:rPr>
              <a:t>RGB</a:t>
            </a:r>
            <a:r>
              <a:rPr lang="ko-KR" altLang="en-US" sz="1600" b="1" spc="-150" dirty="0">
                <a:latin typeface="+mn-ea"/>
                <a:ea typeface="+mn-ea"/>
              </a:rPr>
              <a:t> 모듈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C140F-1889-5982-DE74-87D82CD7BB0B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C8FE59A-5D1D-B518-9CEA-6FEDE55E7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20" y="1810179"/>
            <a:ext cx="7292972" cy="16917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92AE39-09E5-25D5-EE47-064C8D69F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132" y="4409711"/>
            <a:ext cx="8987644" cy="1937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C4D307-E52C-E27A-3E5E-72CFBFAE28A6}"/>
              </a:ext>
            </a:extLst>
          </p:cNvPr>
          <p:cNvSpPr txBox="1"/>
          <p:nvPr/>
        </p:nvSpPr>
        <p:spPr>
          <a:xfrm>
            <a:off x="335360" y="1541530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Drive Mode </a:t>
            </a:r>
            <a:r>
              <a:rPr lang="ko-KR" altLang="en-US" dirty="0"/>
              <a:t>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F7D9A-9D30-6747-7EFC-1BC1A408812A}"/>
              </a:ext>
            </a:extLst>
          </p:cNvPr>
          <p:cNvSpPr txBox="1"/>
          <p:nvPr/>
        </p:nvSpPr>
        <p:spPr>
          <a:xfrm>
            <a:off x="340369" y="4152398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ADAS Mode </a:t>
            </a:r>
            <a:r>
              <a:rPr lang="ko-KR" altLang="en-US" dirty="0"/>
              <a:t>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281855-D359-9270-E3E2-6AD7C1EB0F78}"/>
              </a:ext>
            </a:extLst>
          </p:cNvPr>
          <p:cNvSpPr/>
          <p:nvPr/>
        </p:nvSpPr>
        <p:spPr>
          <a:xfrm>
            <a:off x="1329094" y="1876948"/>
            <a:ext cx="7736208" cy="19120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D2BD91-98D5-B997-CFA1-E52603843269}"/>
              </a:ext>
            </a:extLst>
          </p:cNvPr>
          <p:cNvSpPr/>
          <p:nvPr/>
        </p:nvSpPr>
        <p:spPr>
          <a:xfrm>
            <a:off x="1329094" y="4570074"/>
            <a:ext cx="9159394" cy="19691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B19D7E-8C51-1539-A5E9-D95BF426E4CC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756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EDC2D9-83BE-5265-A808-E76CC072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EC70FA6-2461-B25C-31ED-FB11E0BDB7C4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792880F-164C-559D-24D2-E1D55BF02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CEC95-EF60-1276-D4F9-D98DC7EE31DF}"/>
              </a:ext>
            </a:extLst>
          </p:cNvPr>
          <p:cNvSpPr txBox="1"/>
          <p:nvPr/>
        </p:nvSpPr>
        <p:spPr>
          <a:xfrm>
            <a:off x="1164392" y="313361"/>
            <a:ext cx="2987392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2A7705-A160-4ADC-07F2-BF6C0F055E17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모드설정 </a:t>
            </a:r>
            <a:r>
              <a:rPr lang="en-US" altLang="ko-KR" sz="1600" b="1" spc="-150" dirty="0">
                <a:latin typeface="+mn-ea"/>
                <a:ea typeface="+mn-ea"/>
              </a:rPr>
              <a:t>+ </a:t>
            </a:r>
            <a:r>
              <a:rPr lang="ko-KR" altLang="en-US" sz="1600" b="1" spc="-150" dirty="0">
                <a:latin typeface="+mn-ea"/>
                <a:ea typeface="+mn-ea"/>
              </a:rPr>
              <a:t>조도에 따른 </a:t>
            </a:r>
            <a:r>
              <a:rPr lang="en-US" altLang="ko-KR" sz="1600" b="1" spc="-150" dirty="0">
                <a:latin typeface="+mn-ea"/>
                <a:ea typeface="+mn-ea"/>
              </a:rPr>
              <a:t>RGB</a:t>
            </a:r>
            <a:r>
              <a:rPr lang="ko-KR" altLang="en-US" sz="1600" b="1" spc="-150" dirty="0">
                <a:latin typeface="+mn-ea"/>
                <a:ea typeface="+mn-ea"/>
              </a:rPr>
              <a:t> 모듈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38551C2-2996-F906-D361-FBE09D579761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769020-6C75-0805-AEAB-E29DA33C3027}"/>
              </a:ext>
            </a:extLst>
          </p:cNvPr>
          <p:cNvSpPr txBox="1"/>
          <p:nvPr/>
        </p:nvSpPr>
        <p:spPr>
          <a:xfrm>
            <a:off x="335360" y="1484784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Light Mode </a:t>
            </a:r>
            <a:r>
              <a:rPr lang="ko-KR" altLang="en-US" dirty="0"/>
              <a:t>설정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0FAAB1-EF07-84FF-580C-4458EC5B4B98}"/>
              </a:ext>
            </a:extLst>
          </p:cNvPr>
          <p:cNvSpPr/>
          <p:nvPr/>
        </p:nvSpPr>
        <p:spPr>
          <a:xfrm>
            <a:off x="1329094" y="1854116"/>
            <a:ext cx="8297894" cy="22003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2A7FA4-7223-5DE9-F82D-79BF188F4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26" y="1910628"/>
            <a:ext cx="7950206" cy="20931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E2C5C9-99DD-0E13-202C-BE18C577A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2" y="4627919"/>
            <a:ext cx="5495183" cy="14023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D4C4B47-CE0B-776C-1BD2-F5D17B7891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4797792"/>
            <a:ext cx="5578683" cy="106260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F78405-96AD-C553-DEF8-63C1F0EE5FE9}"/>
              </a:ext>
            </a:extLst>
          </p:cNvPr>
          <p:cNvSpPr/>
          <p:nvPr/>
        </p:nvSpPr>
        <p:spPr>
          <a:xfrm>
            <a:off x="376495" y="4627919"/>
            <a:ext cx="5719505" cy="16093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5AD1C2-1AB1-F51E-7F60-310EA8D569F0}"/>
              </a:ext>
            </a:extLst>
          </p:cNvPr>
          <p:cNvSpPr/>
          <p:nvPr/>
        </p:nvSpPr>
        <p:spPr>
          <a:xfrm>
            <a:off x="6206117" y="4627919"/>
            <a:ext cx="5719505" cy="16093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66EE26-A265-603C-0939-DF11AD9C95B2}"/>
              </a:ext>
            </a:extLst>
          </p:cNvPr>
          <p:cNvSpPr txBox="1"/>
          <p:nvPr/>
        </p:nvSpPr>
        <p:spPr>
          <a:xfrm>
            <a:off x="397655" y="4222598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EasyModule </a:t>
            </a:r>
            <a:r>
              <a:rPr lang="ko-KR" altLang="en-US" dirty="0"/>
              <a:t>청색 </a:t>
            </a:r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5EC89-DC42-A589-8BDE-0569DBD23E63}"/>
              </a:ext>
            </a:extLst>
          </p:cNvPr>
          <p:cNvSpPr txBox="1"/>
          <p:nvPr/>
        </p:nvSpPr>
        <p:spPr>
          <a:xfrm>
            <a:off x="6130067" y="4236212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EasyModule </a:t>
            </a:r>
            <a:r>
              <a:rPr lang="ko-KR" altLang="en-US" dirty="0"/>
              <a:t>적색 </a:t>
            </a:r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FBEE89-67D2-0B4D-4E5C-A20B30CE10F8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426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12175-1032-C2CD-CCB7-7D074CEF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1DE39D8-48E7-09E4-8249-85898D08BE4A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5FD98BB-809B-47BA-D232-E3BE19356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9B983-DEFF-4E3A-E287-6321A3A1ADA1}"/>
              </a:ext>
            </a:extLst>
          </p:cNvPr>
          <p:cNvSpPr txBox="1"/>
          <p:nvPr/>
        </p:nvSpPr>
        <p:spPr>
          <a:xfrm>
            <a:off x="1164392" y="313361"/>
            <a:ext cx="2987392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2D680B-664F-13EB-F43C-E8BED4C1AFD4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모드설정 </a:t>
            </a:r>
            <a:r>
              <a:rPr lang="en-US" altLang="ko-KR" sz="1600" b="1" spc="-150" dirty="0">
                <a:latin typeface="+mn-ea"/>
                <a:ea typeface="+mn-ea"/>
              </a:rPr>
              <a:t>+ </a:t>
            </a:r>
            <a:r>
              <a:rPr lang="ko-KR" altLang="en-US" sz="1600" b="1" spc="-150" dirty="0">
                <a:latin typeface="+mn-ea"/>
                <a:ea typeface="+mn-ea"/>
              </a:rPr>
              <a:t>조도에 따른 </a:t>
            </a:r>
            <a:r>
              <a:rPr lang="en-US" altLang="ko-KR" sz="1600" b="1" spc="-150" dirty="0">
                <a:latin typeface="+mn-ea"/>
                <a:ea typeface="+mn-ea"/>
              </a:rPr>
              <a:t>RGB</a:t>
            </a:r>
            <a:r>
              <a:rPr lang="ko-KR" altLang="en-US" sz="1600" b="1" spc="-150" dirty="0">
                <a:latin typeface="+mn-ea"/>
                <a:ea typeface="+mn-ea"/>
              </a:rPr>
              <a:t> 모듈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9B8A5D3-E70A-9387-5779-BB6BA361B561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932E40-F283-5A64-F898-0508BD464973}"/>
              </a:ext>
            </a:extLst>
          </p:cNvPr>
          <p:cNvSpPr txBox="1"/>
          <p:nvPr/>
        </p:nvSpPr>
        <p:spPr>
          <a:xfrm>
            <a:off x="335360" y="1484784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State&amp;Cds&amp;led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B84ABA-0081-F7D0-7FB2-8290CEC6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30" y="1679427"/>
            <a:ext cx="7551989" cy="47869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52264D-82B1-3C6E-FF19-90F2FDBF06AE}"/>
              </a:ext>
            </a:extLst>
          </p:cNvPr>
          <p:cNvSpPr/>
          <p:nvPr/>
        </p:nvSpPr>
        <p:spPr>
          <a:xfrm>
            <a:off x="3315641" y="1661007"/>
            <a:ext cx="7736208" cy="49071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ADB1C8-0A58-3C81-67AA-6C85EDD694AA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70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4287466" y="3313515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5195900" y="3429000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7BEBDB-0CA1-15D6-29C0-8CA933A54414}"/>
              </a:ext>
            </a:extLst>
          </p:cNvPr>
          <p:cNvCxnSpPr>
            <a:cxnSpLocks/>
          </p:cNvCxnSpPr>
          <p:nvPr/>
        </p:nvCxnSpPr>
        <p:spPr>
          <a:xfrm>
            <a:off x="261415" y="4021401"/>
            <a:ext cx="11737304" cy="1306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DD9B87-E91D-779D-2C7E-01A2CA277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87ED13E-3774-8E9B-EA09-C985D0E82DB8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55421FF-F3B5-6ABD-C375-798011CB1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E802E9-E484-9BC3-76DE-F83FBAF1E2EF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54EFCC-24EF-2BCF-2A62-BB080A4ABFE9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모터 </a:t>
            </a:r>
            <a:r>
              <a:rPr lang="en-US" altLang="ko-KR" sz="1600" b="1" spc="-150" dirty="0">
                <a:latin typeface="+mn-ea"/>
                <a:ea typeface="+mn-ea"/>
              </a:rPr>
              <a:t>&amp;</a:t>
            </a:r>
            <a:r>
              <a:rPr lang="ko-KR" altLang="en-US" sz="1600" b="1" spc="-150" dirty="0">
                <a:latin typeface="+mn-ea"/>
                <a:ea typeface="+mn-ea"/>
              </a:rPr>
              <a:t> </a:t>
            </a:r>
            <a:r>
              <a:rPr lang="en-US" altLang="ko-KR" sz="1600" b="1" spc="-150" dirty="0">
                <a:latin typeface="+mn-ea"/>
                <a:ea typeface="+mn-ea"/>
              </a:rPr>
              <a:t>PID </a:t>
            </a:r>
            <a:r>
              <a:rPr lang="ko-KR" altLang="en-US" sz="1600" b="1" spc="-150" dirty="0">
                <a:latin typeface="+mn-ea"/>
                <a:ea typeface="+mn-ea"/>
              </a:rPr>
              <a:t>변환</a:t>
            </a:r>
            <a:r>
              <a:rPr lang="en-US" altLang="ko-KR" sz="1600" b="1" spc="-150" dirty="0">
                <a:latin typeface="+mn-ea"/>
                <a:ea typeface="+mn-ea"/>
              </a:rPr>
              <a:t> &amp;</a:t>
            </a:r>
            <a:r>
              <a:rPr lang="ko-KR" altLang="en-US" sz="1600" b="1" spc="-150" dirty="0">
                <a:latin typeface="+mn-ea"/>
                <a:ea typeface="+mn-ea"/>
              </a:rPr>
              <a:t> </a:t>
            </a:r>
            <a:r>
              <a:rPr lang="en-US" altLang="ko-KR" sz="1600" b="1" spc="-150" dirty="0">
                <a:latin typeface="+mn-ea"/>
                <a:ea typeface="+mn-ea"/>
              </a:rPr>
              <a:t>Buzzer </a:t>
            </a:r>
            <a:r>
              <a:rPr lang="ko-KR" altLang="en-US" sz="1600" b="1" spc="-150" dirty="0">
                <a:latin typeface="+mn-ea"/>
                <a:ea typeface="+mn-ea"/>
              </a:rPr>
              <a:t>모듈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EB3BF-CD76-32AF-C587-806BD2319999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5912B97-0767-B565-5060-C2FBAA8F0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2" y="2118254"/>
            <a:ext cx="5291804" cy="2311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5F704-A310-F71E-5904-A5BBA18A51FA}"/>
              </a:ext>
            </a:extLst>
          </p:cNvPr>
          <p:cNvSpPr txBox="1"/>
          <p:nvPr/>
        </p:nvSpPr>
        <p:spPr>
          <a:xfrm>
            <a:off x="335360" y="1541530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PID </a:t>
            </a:r>
            <a:r>
              <a:rPr lang="ko-KR" altLang="en-US" dirty="0"/>
              <a:t>제어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05DEC4-F096-250F-5647-CC8EC9BDC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565" y="2118254"/>
            <a:ext cx="6369440" cy="2248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C49DE-377D-62B1-0B13-35AB193C7B68}"/>
              </a:ext>
            </a:extLst>
          </p:cNvPr>
          <p:cNvSpPr txBox="1"/>
          <p:nvPr/>
        </p:nvSpPr>
        <p:spPr>
          <a:xfrm>
            <a:off x="5696704" y="1645226"/>
            <a:ext cx="40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부저 제어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44D935-4D6E-5FF4-277B-862D2D2E5DA2}"/>
              </a:ext>
            </a:extLst>
          </p:cNvPr>
          <p:cNvSpPr/>
          <p:nvPr/>
        </p:nvSpPr>
        <p:spPr>
          <a:xfrm>
            <a:off x="407368" y="2118254"/>
            <a:ext cx="5145197" cy="22480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AB8CE2-B1DC-DE6F-060E-931E7791714A}"/>
              </a:ext>
            </a:extLst>
          </p:cNvPr>
          <p:cNvSpPr/>
          <p:nvPr/>
        </p:nvSpPr>
        <p:spPr>
          <a:xfrm>
            <a:off x="5714629" y="2118254"/>
            <a:ext cx="6069219" cy="22480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D871B6-AC62-7CCD-2EB5-D11C21C50B7A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134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1FF0B-3D1B-F6D4-5781-FC2E077AE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6F41F54-38F0-BA36-2508-CF79F4992C99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C5788CF-62D3-B5EE-E674-8209654D8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FB4C1E-EB06-B13B-75BB-F511B8DB17AF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0F9892-F54D-2FEC-2E50-ABBCAEE06CF3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모터 </a:t>
            </a:r>
            <a:r>
              <a:rPr lang="en-US" altLang="ko-KR" sz="1600" b="1" spc="-150" dirty="0">
                <a:latin typeface="+mn-ea"/>
                <a:ea typeface="+mn-ea"/>
              </a:rPr>
              <a:t>&amp;</a:t>
            </a:r>
            <a:r>
              <a:rPr lang="ko-KR" altLang="en-US" sz="1600" b="1" spc="-150" dirty="0">
                <a:latin typeface="+mn-ea"/>
                <a:ea typeface="+mn-ea"/>
              </a:rPr>
              <a:t> </a:t>
            </a:r>
            <a:r>
              <a:rPr lang="en-US" altLang="ko-KR" sz="1600" b="1" spc="-150" dirty="0">
                <a:latin typeface="+mn-ea"/>
                <a:ea typeface="+mn-ea"/>
              </a:rPr>
              <a:t>PID &amp;</a:t>
            </a:r>
            <a:r>
              <a:rPr lang="ko-KR" altLang="en-US" sz="1600" b="1" spc="-150" dirty="0">
                <a:latin typeface="+mn-ea"/>
                <a:ea typeface="+mn-ea"/>
              </a:rPr>
              <a:t> </a:t>
            </a:r>
            <a:r>
              <a:rPr lang="en-US" altLang="ko-KR" sz="1600" b="1" spc="-150" dirty="0">
                <a:latin typeface="+mn-ea"/>
                <a:ea typeface="+mn-ea"/>
              </a:rPr>
              <a:t>Buzzer </a:t>
            </a:r>
            <a:r>
              <a:rPr lang="ko-KR" altLang="en-US" sz="1600" b="1" spc="-150" dirty="0">
                <a:latin typeface="+mn-ea"/>
                <a:ea typeface="+mn-ea"/>
              </a:rPr>
              <a:t>모듈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353272-B2FD-0C39-F10C-B9DFCFDDFBD7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C9EC4E-1EBC-CEAD-7AE6-7479B69C4736}"/>
              </a:ext>
            </a:extLst>
          </p:cNvPr>
          <p:cNvSpPr txBox="1"/>
          <p:nvPr/>
        </p:nvSpPr>
        <p:spPr>
          <a:xfrm>
            <a:off x="335360" y="1541530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오른쪽 모터 제어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448E7F-90CE-716A-FE6A-A30764A1BAA4}"/>
              </a:ext>
            </a:extLst>
          </p:cNvPr>
          <p:cNvSpPr txBox="1"/>
          <p:nvPr/>
        </p:nvSpPr>
        <p:spPr>
          <a:xfrm>
            <a:off x="407368" y="4140077"/>
            <a:ext cx="40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모터 제어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D64307-AFD7-A7A9-AD93-CDBE26EB3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220" y="1552176"/>
            <a:ext cx="8668530" cy="21866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8A3507-47DE-055A-6997-666EAF8F4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36" y="3989238"/>
            <a:ext cx="9167664" cy="26331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1A72F0-F399-70D6-7574-AB70DA5469F9}"/>
              </a:ext>
            </a:extLst>
          </p:cNvPr>
          <p:cNvSpPr/>
          <p:nvPr/>
        </p:nvSpPr>
        <p:spPr>
          <a:xfrm>
            <a:off x="2531604" y="1531691"/>
            <a:ext cx="8566146" cy="22480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4B46B4-52BD-B791-D020-38D40F9E4AC6}"/>
              </a:ext>
            </a:extLst>
          </p:cNvPr>
          <p:cNvSpPr/>
          <p:nvPr/>
        </p:nvSpPr>
        <p:spPr>
          <a:xfrm>
            <a:off x="2545328" y="4040879"/>
            <a:ext cx="8987276" cy="25037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DBBFF6-EE1E-B7CB-6A10-99023AF99BDA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967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B0798C-3E10-6807-37B8-8314E7B57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3C16B17-C5F1-5064-4FC3-6A57D0AC2F62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362D2F8-3077-F52D-CF7E-B681C379A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C802E0-73BB-DFB3-AA63-559A93CFD1B3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62218C-6081-B2D7-93CF-34538F0C487C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모터 </a:t>
            </a:r>
            <a:r>
              <a:rPr lang="en-US" altLang="ko-KR" sz="1600" b="1" spc="-150" dirty="0">
                <a:latin typeface="+mn-ea"/>
                <a:ea typeface="+mn-ea"/>
              </a:rPr>
              <a:t>&amp;</a:t>
            </a:r>
            <a:r>
              <a:rPr lang="ko-KR" altLang="en-US" sz="1600" b="1" spc="-150" dirty="0">
                <a:latin typeface="+mn-ea"/>
                <a:ea typeface="+mn-ea"/>
              </a:rPr>
              <a:t> </a:t>
            </a:r>
            <a:r>
              <a:rPr lang="en-US" altLang="ko-KR" sz="1600" b="1" spc="-150" dirty="0">
                <a:latin typeface="+mn-ea"/>
                <a:ea typeface="+mn-ea"/>
              </a:rPr>
              <a:t>PID &amp;</a:t>
            </a:r>
            <a:r>
              <a:rPr lang="ko-KR" altLang="en-US" sz="1600" b="1" spc="-150" dirty="0">
                <a:latin typeface="+mn-ea"/>
                <a:ea typeface="+mn-ea"/>
              </a:rPr>
              <a:t> </a:t>
            </a:r>
            <a:r>
              <a:rPr lang="en-US" altLang="ko-KR" sz="1600" b="1" spc="-150" dirty="0">
                <a:latin typeface="+mn-ea"/>
                <a:ea typeface="+mn-ea"/>
              </a:rPr>
              <a:t>Buzzer </a:t>
            </a:r>
            <a:r>
              <a:rPr lang="ko-KR" altLang="en-US" sz="1600" b="1" spc="-150" dirty="0">
                <a:latin typeface="+mn-ea"/>
                <a:ea typeface="+mn-ea"/>
              </a:rPr>
              <a:t>모듈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7A7F9B-8CBA-FB4F-629A-29CE0FFFA20E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6C0FEB-75F1-9E33-7DBE-FF34345B52C8}"/>
              </a:ext>
            </a:extLst>
          </p:cNvPr>
          <p:cNvSpPr txBox="1"/>
          <p:nvPr/>
        </p:nvSpPr>
        <p:spPr>
          <a:xfrm>
            <a:off x="335359" y="1541530"/>
            <a:ext cx="378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오른쪽 인코더 모터 각속도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9DC8A-1067-FBB9-89B8-7D30C09FBD49}"/>
              </a:ext>
            </a:extLst>
          </p:cNvPr>
          <p:cNvSpPr txBox="1"/>
          <p:nvPr/>
        </p:nvSpPr>
        <p:spPr>
          <a:xfrm>
            <a:off x="407368" y="4140077"/>
            <a:ext cx="40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 인코더 모터 각속도 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F01DD6-0400-8F7F-9D99-D7AD522B2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94" y="1056434"/>
            <a:ext cx="7131417" cy="2965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93F96A-7E90-F7BB-7BB0-B25EB0A37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52" y="3789040"/>
            <a:ext cx="6813900" cy="261633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7803EF-D9F9-450F-29FC-B975633F312C}"/>
              </a:ext>
            </a:extLst>
          </p:cNvPr>
          <p:cNvSpPr/>
          <p:nvPr/>
        </p:nvSpPr>
        <p:spPr>
          <a:xfrm>
            <a:off x="4386457" y="1180984"/>
            <a:ext cx="6462071" cy="2354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465080-A713-3B43-066F-D98B34199FCB}"/>
              </a:ext>
            </a:extLst>
          </p:cNvPr>
          <p:cNvSpPr/>
          <p:nvPr/>
        </p:nvSpPr>
        <p:spPr>
          <a:xfrm>
            <a:off x="4386457" y="4022036"/>
            <a:ext cx="6462071" cy="2354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5A43F3-A462-73B0-25B2-535D7A410F9A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902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9B150-6E9C-1795-F14E-20D1EF36E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3B4B3BB-945F-F23F-9F79-EA4733229CEE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B020B9F-071F-4715-47B6-95455E767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FAC7EB-1847-566F-01D1-0A39A6B4D36D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76D8C8-E3A3-5D14-BDB0-66F97362E8AF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장애물 탐지 및 각속도 제어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3DE9C8-BDF9-A281-E4CA-F01D86A0B600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A14165FD-C686-47DF-1278-A661EB995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45" y="1248334"/>
            <a:ext cx="6227724" cy="52963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475347E-22F5-A6F5-626C-5D4209E54A10}"/>
              </a:ext>
            </a:extLst>
          </p:cNvPr>
          <p:cNvSpPr txBox="1"/>
          <p:nvPr/>
        </p:nvSpPr>
        <p:spPr>
          <a:xfrm>
            <a:off x="361554" y="1449237"/>
            <a:ext cx="317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각속도 제어 서브시스템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276371-A556-23E7-799F-49FB2FA8AE13}"/>
              </a:ext>
            </a:extLst>
          </p:cNvPr>
          <p:cNvSpPr/>
          <p:nvPr/>
        </p:nvSpPr>
        <p:spPr>
          <a:xfrm>
            <a:off x="3747068" y="1145805"/>
            <a:ext cx="6462071" cy="54123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FE8C10-4982-710D-F28F-FF5AC85621BD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444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8EC1F-3045-FA59-6633-1E66D197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77AC0E-4382-6C23-05E9-EDC7A94456BD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8C24C18-3DC9-F5B8-60FD-C62208BC6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23AA3-C3EB-8723-C399-F9F978DD05F7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69D30-C7F4-6D70-98A7-ACA7449EE4DE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장애물 탐지 및 각속도 제어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628E76-CADD-2576-240E-C8F6B0AAF100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00396B7-77CE-9ED0-07AB-89C109422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" y="2452280"/>
            <a:ext cx="5813522" cy="28699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237439-2CDE-BBFC-7E5A-4E77E7333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56" y="1613452"/>
            <a:ext cx="5486531" cy="3631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B92158-34DD-51F8-4472-5C1EA649B1EA}"/>
              </a:ext>
            </a:extLst>
          </p:cNvPr>
          <p:cNvSpPr txBox="1"/>
          <p:nvPr/>
        </p:nvSpPr>
        <p:spPr>
          <a:xfrm>
            <a:off x="327421" y="2082948"/>
            <a:ext cx="29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모드에 대한 각속도 제어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E36A7-1497-DF7D-D542-D08788830B62}"/>
              </a:ext>
            </a:extLst>
          </p:cNvPr>
          <p:cNvSpPr txBox="1"/>
          <p:nvPr/>
        </p:nvSpPr>
        <p:spPr>
          <a:xfrm>
            <a:off x="6311055" y="116642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가변저항 속도 제어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55299-D46C-F893-FF54-8343CF2F25C5}"/>
              </a:ext>
            </a:extLst>
          </p:cNvPr>
          <p:cNvSpPr/>
          <p:nvPr/>
        </p:nvSpPr>
        <p:spPr>
          <a:xfrm>
            <a:off x="391489" y="2573303"/>
            <a:ext cx="5848528" cy="26712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E1B20E-7951-8E8A-7CB2-8AA1569E1D73}"/>
              </a:ext>
            </a:extLst>
          </p:cNvPr>
          <p:cNvSpPr/>
          <p:nvPr/>
        </p:nvSpPr>
        <p:spPr>
          <a:xfrm>
            <a:off x="6370091" y="1613452"/>
            <a:ext cx="5361796" cy="36310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D5E410-D5FF-BC20-D29B-FFCB8CB78342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609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BD2259-04B4-8AD1-DD68-750B2D75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9801949-7BD9-0B54-0924-9D2D4018383C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47546EF-86A8-BC4D-C37B-67316D7D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2B1AAE-6246-BBEA-B2AB-D33463CD18C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C6CDC0-B7A4-90EE-16B5-13E5AB01FD70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장애물 탐지 및 각속도 제어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3C8CCF-F8AE-1B13-24C5-744B78C52C71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154BF7-60F4-3C3A-717E-76D2D91EE214}"/>
              </a:ext>
            </a:extLst>
          </p:cNvPr>
          <p:cNvSpPr txBox="1"/>
          <p:nvPr/>
        </p:nvSpPr>
        <p:spPr>
          <a:xfrm>
            <a:off x="335360" y="1541530"/>
            <a:ext cx="29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 후방 장애물 탐지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5D0D2EE-E9DD-D27A-7CD0-383E06693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858077"/>
            <a:ext cx="9606901" cy="31418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E37906-308A-44AA-CFB5-457DB297B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4" y="4752421"/>
            <a:ext cx="2988333" cy="17816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3B3F9C-7173-C3A2-47DF-F1010236F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59025"/>
            <a:ext cx="3026470" cy="17743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044B72-C511-0F61-5793-4C74249BFC6E}"/>
              </a:ext>
            </a:extLst>
          </p:cNvPr>
          <p:cNvSpPr txBox="1"/>
          <p:nvPr/>
        </p:nvSpPr>
        <p:spPr>
          <a:xfrm>
            <a:off x="3534811" y="5698253"/>
            <a:ext cx="29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후방 장애물 있을 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AAF409-7453-5F90-89CD-8AF7BE27FD70}"/>
              </a:ext>
            </a:extLst>
          </p:cNvPr>
          <p:cNvSpPr txBox="1"/>
          <p:nvPr/>
        </p:nvSpPr>
        <p:spPr>
          <a:xfrm>
            <a:off x="8940316" y="5669536"/>
            <a:ext cx="29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후방 장애물 없을 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8DDBC4-5CFD-D922-AED0-83A1CB4EA87A}"/>
              </a:ext>
            </a:extLst>
          </p:cNvPr>
          <p:cNvSpPr/>
          <p:nvPr/>
        </p:nvSpPr>
        <p:spPr>
          <a:xfrm>
            <a:off x="471436" y="1922903"/>
            <a:ext cx="9606900" cy="30242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A82DFF-3CF6-B606-F85F-96A8DEECBC39}"/>
              </a:ext>
            </a:extLst>
          </p:cNvPr>
          <p:cNvSpPr/>
          <p:nvPr/>
        </p:nvSpPr>
        <p:spPr>
          <a:xfrm>
            <a:off x="829606" y="5049031"/>
            <a:ext cx="2705205" cy="15278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3D4349-C82D-1EAC-D1B4-564697FC2E5D}"/>
              </a:ext>
            </a:extLst>
          </p:cNvPr>
          <p:cNvSpPr/>
          <p:nvPr/>
        </p:nvSpPr>
        <p:spPr>
          <a:xfrm>
            <a:off x="6256632" y="5033513"/>
            <a:ext cx="2705205" cy="15278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89FD39-5BBC-9C26-A746-A1919983C133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161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DC28E-794A-0556-9FBE-3F63368A3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B3E8277-DCAB-B872-4030-5272713F8A52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48AF6A1-A7DB-FCFB-C94E-08312BAF8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730D8-D7B6-CED0-BE6E-9A6D60E1A502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551D85-E6E9-4C73-D37A-7A0DF0836A11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장애물 탐지 및 각속도 제어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49828B-92C6-BF82-9536-B3E4DC179422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AD7CCE-F764-9DAD-8278-7FEBE14A107F}"/>
              </a:ext>
            </a:extLst>
          </p:cNvPr>
          <p:cNvSpPr txBox="1"/>
          <p:nvPr/>
        </p:nvSpPr>
        <p:spPr>
          <a:xfrm>
            <a:off x="335360" y="1541530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</a:t>
            </a:r>
            <a:r>
              <a:rPr lang="en-US" altLang="ko-KR" dirty="0"/>
              <a:t> </a:t>
            </a:r>
            <a:r>
              <a:rPr lang="ko-KR" altLang="en-US" dirty="0"/>
              <a:t>우측 양방향에 장애물 탐지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53F6E3-0DF4-214B-CC2C-F1B8599D7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9" y="1969658"/>
            <a:ext cx="6122366" cy="36194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67CBF5-7790-AB6D-CD13-F0BD83C09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779" y="1822669"/>
            <a:ext cx="5548376" cy="3870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4A4100-C313-5689-DBB4-164D7326F9AC}"/>
              </a:ext>
            </a:extLst>
          </p:cNvPr>
          <p:cNvSpPr txBox="1"/>
          <p:nvPr/>
        </p:nvSpPr>
        <p:spPr>
          <a:xfrm>
            <a:off x="6840827" y="1592796"/>
            <a:ext cx="40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 우측 양방향에 장애물이 있을 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722EC4-7DC8-7066-6FAF-A0E545851AB7}"/>
              </a:ext>
            </a:extLst>
          </p:cNvPr>
          <p:cNvSpPr/>
          <p:nvPr/>
        </p:nvSpPr>
        <p:spPr>
          <a:xfrm>
            <a:off x="420388" y="1938798"/>
            <a:ext cx="6122366" cy="37546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677818-149A-E270-33AF-E5BFDA73C4CF}"/>
              </a:ext>
            </a:extLst>
          </p:cNvPr>
          <p:cNvSpPr/>
          <p:nvPr/>
        </p:nvSpPr>
        <p:spPr>
          <a:xfrm>
            <a:off x="6901108" y="1938798"/>
            <a:ext cx="4631496" cy="37546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F15CBB-1B4E-69CF-6CF3-D481EC61DEDC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148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0AF804-C289-D9C5-29E0-631BBBF6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E90DDA-524A-29CA-E3DC-883159F6945D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7E92084-0674-0E2A-7A4F-55A3300FE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F619C6-B0B8-99D5-43F6-36E659E53183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EC7EA0-3AA0-4CE2-C629-50005E9E3FC8}"/>
              </a:ext>
            </a:extLst>
          </p:cNvPr>
          <p:cNvSpPr/>
          <p:nvPr/>
        </p:nvSpPr>
        <p:spPr>
          <a:xfrm>
            <a:off x="829606" y="1056434"/>
            <a:ext cx="5410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장애물 탐지 및 각속도 제어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5A79EB8-D5AB-4849-717E-550FF97E69B7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51AF03-7EF1-42D3-CB50-00DC40E200D0}"/>
              </a:ext>
            </a:extLst>
          </p:cNvPr>
          <p:cNvSpPr txBox="1"/>
          <p:nvPr/>
        </p:nvSpPr>
        <p:spPr>
          <a:xfrm>
            <a:off x="335360" y="1541530"/>
            <a:ext cx="349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좌측에 장애물 있을 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1A0FA5-EE94-7DCC-A62A-DCE25BC821FA}"/>
              </a:ext>
            </a:extLst>
          </p:cNvPr>
          <p:cNvSpPr txBox="1"/>
          <p:nvPr/>
        </p:nvSpPr>
        <p:spPr>
          <a:xfrm>
            <a:off x="6342401" y="1533151"/>
            <a:ext cx="40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우측에 장애물 있을 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6FADF-B790-DB43-1E21-EDFCE68F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4" y="2190589"/>
            <a:ext cx="5498413" cy="36109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47076D-2320-40AD-72BE-3DFEE157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67" y="2522203"/>
            <a:ext cx="5183512" cy="30769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A696D2-A9F8-72B1-D3C9-FD5E51B9414E}"/>
              </a:ext>
            </a:extLst>
          </p:cNvPr>
          <p:cNvSpPr/>
          <p:nvPr/>
        </p:nvSpPr>
        <p:spPr>
          <a:xfrm>
            <a:off x="420388" y="1969658"/>
            <a:ext cx="5567600" cy="37238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E0D890-97CF-394B-3615-EF219D4F9280}"/>
              </a:ext>
            </a:extLst>
          </p:cNvPr>
          <p:cNvSpPr/>
          <p:nvPr/>
        </p:nvSpPr>
        <p:spPr>
          <a:xfrm>
            <a:off x="6370320" y="1969658"/>
            <a:ext cx="4943259" cy="37238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189EC3-4D10-09E1-BABC-3E0EC0656BDB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41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FA3D7-3685-5D4B-735B-1E0040C09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3C6FBF6-274D-3135-B40B-75E2FA094539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BEFD7FE-81B5-2F43-D2F8-05ED802A8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7786C-CB2D-3253-D45C-E870A9078BC7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ADE6CE-96F7-DB1D-7D3D-62AACC7C36BB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유닛 테스트 케이스</a:t>
            </a:r>
            <a:r>
              <a:rPr lang="en-US" altLang="ko-KR" sz="1600" b="1" spc="-150" dirty="0">
                <a:latin typeface="+mn-ea"/>
                <a:ea typeface="+mn-ea"/>
              </a:rPr>
              <a:t>(</a:t>
            </a:r>
            <a:r>
              <a:rPr lang="ko-KR" altLang="en-US" sz="1600" b="1" spc="-150" dirty="0">
                <a:latin typeface="+mn-ea"/>
                <a:ea typeface="+mn-ea"/>
              </a:rPr>
              <a:t>모드설정 </a:t>
            </a:r>
            <a:r>
              <a:rPr lang="en-US" altLang="ko-KR" sz="1600" b="1" spc="-150" dirty="0">
                <a:latin typeface="+mn-ea"/>
                <a:ea typeface="+mn-ea"/>
              </a:rPr>
              <a:t>+ </a:t>
            </a:r>
            <a:r>
              <a:rPr lang="ko-KR" altLang="en-US" sz="1600" b="1" spc="-150" dirty="0">
                <a:latin typeface="+mn-ea"/>
                <a:ea typeface="+mn-ea"/>
              </a:rPr>
              <a:t>조도 센서</a:t>
            </a:r>
            <a:r>
              <a:rPr lang="en-US" altLang="ko-KR" sz="1600" b="1" spc="-150" dirty="0">
                <a:latin typeface="+mn-ea"/>
                <a:ea typeface="+mn-ea"/>
              </a:rPr>
              <a:t>) </a:t>
            </a:r>
            <a:r>
              <a:rPr lang="ko-KR" altLang="en-US" sz="1600" b="1" spc="-150" dirty="0">
                <a:latin typeface="+mn-ea"/>
                <a:ea typeface="+mn-ea"/>
              </a:rPr>
              <a:t>및 검증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1EF28B-9C57-7752-FE3A-DF1F0AD294E4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AF08FBE-94B1-6C1D-D431-229E3BF9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87" y="1592628"/>
            <a:ext cx="11663359" cy="35129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C3FBD74-E2F5-9D2C-6C0D-A47A4893ECA3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296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669D9B-9A97-3722-E629-E6C46551B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4E2BAE9-6C80-74BA-77BC-5FBAD7FFE18C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020CB11-D0CA-14B5-3E4C-77379E579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7F4CC-79CE-D0B3-9E52-9785581DAA7B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32BDBA-9AE6-93DA-02DD-BFDE0C58DA98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유닛 테스트 케이스</a:t>
            </a:r>
            <a:r>
              <a:rPr lang="en-US" altLang="ko-KR" sz="1600" b="1" spc="-150" dirty="0">
                <a:latin typeface="+mn-ea"/>
                <a:ea typeface="+mn-ea"/>
              </a:rPr>
              <a:t>(</a:t>
            </a:r>
            <a:r>
              <a:rPr lang="ko-KR" altLang="en-US" sz="1600" b="1" spc="-150" dirty="0">
                <a:latin typeface="+mn-ea"/>
                <a:ea typeface="+mn-ea"/>
              </a:rPr>
              <a:t>모드설정 </a:t>
            </a:r>
            <a:r>
              <a:rPr lang="en-US" altLang="ko-KR" sz="1600" b="1" spc="-150" dirty="0">
                <a:latin typeface="+mn-ea"/>
                <a:ea typeface="+mn-ea"/>
              </a:rPr>
              <a:t>+ </a:t>
            </a:r>
            <a:r>
              <a:rPr lang="ko-KR" altLang="en-US" sz="1600" b="1" spc="-150" dirty="0">
                <a:latin typeface="+mn-ea"/>
                <a:ea typeface="+mn-ea"/>
              </a:rPr>
              <a:t>조도 센서</a:t>
            </a:r>
            <a:r>
              <a:rPr lang="en-US" altLang="ko-KR" sz="1600" b="1" spc="-150" dirty="0">
                <a:latin typeface="+mn-ea"/>
                <a:ea typeface="+mn-ea"/>
              </a:rPr>
              <a:t>)</a:t>
            </a:r>
            <a:endParaRPr lang="ko-KR" altLang="en-US" sz="1600" b="1" spc="-150" dirty="0">
              <a:latin typeface="+mn-ea"/>
              <a:ea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DCA6F1-33F5-0DFE-0C32-D576580B9BA6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A391825-2FB8-1638-0414-DC770388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1" y="1574462"/>
            <a:ext cx="11674627" cy="370907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7E911AE-B9B0-FF11-1482-E24849DF98DC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45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00423E-3C6F-3208-E42A-FF4A72D2B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9CD8702-5FE8-5449-3B0B-FC6A92B26803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7C6DE00-3423-FDB8-5FD9-F7C8E3974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8F2180-B1F4-E185-6328-F15F0AC45D69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26113-5BE4-7F58-C9BE-BFF6A6CC41FB}"/>
              </a:ext>
            </a:extLst>
          </p:cNvPr>
          <p:cNvSpPr/>
          <p:nvPr/>
        </p:nvSpPr>
        <p:spPr>
          <a:xfrm>
            <a:off x="829606" y="1056434"/>
            <a:ext cx="6418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주제 및 선정 배경 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: ADAS</a:t>
            </a:r>
            <a:endParaRPr lang="ko-KR" altLang="en-US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F1C9DB-7710-56B1-A2F8-441A2E60C8AF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09AD56-7C63-D3A8-949C-B4760AAF1AEC}"/>
              </a:ext>
            </a:extLst>
          </p:cNvPr>
          <p:cNvCxnSpPr>
            <a:cxnSpLocks/>
          </p:cNvCxnSpPr>
          <p:nvPr/>
        </p:nvCxnSpPr>
        <p:spPr>
          <a:xfrm>
            <a:off x="3349606" y="790307"/>
            <a:ext cx="85383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이제는 기본이 되고 있는 운전자 보조시스템 - ADAS">
            <a:extLst>
              <a:ext uri="{FF2B5EF4-FFF2-40B4-BE49-F238E27FC236}">
                <a16:creationId xmlns:a16="http://schemas.microsoft.com/office/drawing/2014/main" id="{E4097982-4F7F-702C-0A8A-1D70C431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60" y="1869918"/>
            <a:ext cx="6009866" cy="38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E549F-7432-6D92-17CF-9980D32A5E92}"/>
              </a:ext>
            </a:extLst>
          </p:cNvPr>
          <p:cNvSpPr txBox="1"/>
          <p:nvPr/>
        </p:nvSpPr>
        <p:spPr>
          <a:xfrm>
            <a:off x="6790674" y="2204864"/>
            <a:ext cx="4738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V </a:t>
            </a:r>
            <a:r>
              <a:rPr lang="ko-KR" altLang="en-US" b="1" dirty="0"/>
              <a:t>모델에 입각하여 실제 고객과의 미팅 후  요구사항을 받아와 프로젝트를 진행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578F5-3C75-A865-B0FF-351E63E8C5BC}"/>
              </a:ext>
            </a:extLst>
          </p:cNvPr>
          <p:cNvSpPr txBox="1"/>
          <p:nvPr/>
        </p:nvSpPr>
        <p:spPr>
          <a:xfrm>
            <a:off x="6790674" y="3640484"/>
            <a:ext cx="4738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과제 필수사항인 </a:t>
            </a:r>
            <a:r>
              <a:rPr lang="en-US" altLang="ko-KR" b="1" dirty="0"/>
              <a:t>MATLAB Simulink </a:t>
            </a:r>
            <a:r>
              <a:rPr lang="ko-KR" altLang="en-US" b="1" dirty="0"/>
              <a:t>와</a:t>
            </a:r>
            <a:r>
              <a:rPr lang="en-US" altLang="ko-KR" b="1" dirty="0"/>
              <a:t> </a:t>
            </a:r>
            <a:r>
              <a:rPr lang="en-US" altLang="ko-KR" b="1" dirty="0" err="1"/>
              <a:t>pid</a:t>
            </a:r>
            <a:r>
              <a:rPr lang="en-US" altLang="ko-KR" b="1" dirty="0"/>
              <a:t> </a:t>
            </a:r>
            <a:r>
              <a:rPr lang="ko-KR" altLang="en-US" b="1" dirty="0"/>
              <a:t>를 필수적으로 사용해야 하기에</a:t>
            </a:r>
            <a:r>
              <a:rPr lang="en-US" altLang="ko-KR" b="1" dirty="0"/>
              <a:t>, </a:t>
            </a:r>
            <a:r>
              <a:rPr lang="ko-KR" altLang="en-US" b="1" dirty="0"/>
              <a:t>필수사항에 적합한 </a:t>
            </a:r>
            <a:r>
              <a:rPr lang="en-US" altLang="ko-KR" b="1" dirty="0"/>
              <a:t>ADAS </a:t>
            </a:r>
            <a:r>
              <a:rPr lang="ko-KR" altLang="en-US" b="1" dirty="0"/>
              <a:t>프로젝트 선정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FD87C7-3196-EDE8-4E2D-51607B7C235D}"/>
              </a:ext>
            </a:extLst>
          </p:cNvPr>
          <p:cNvSpPr/>
          <p:nvPr/>
        </p:nvSpPr>
        <p:spPr>
          <a:xfrm>
            <a:off x="563060" y="1808820"/>
            <a:ext cx="6009866" cy="3960440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98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16653-1F5D-BADC-4763-3094044BE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2DADED7-A7E9-5F0F-C887-C0FF91EDF180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C402207-AF72-9C18-E5E8-17DCA9023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A1912-1329-0824-4EAB-86E99F9903C4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15CBAD-05C3-6075-C3D7-E4A8464D524B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유닛 테스트 케이스</a:t>
            </a:r>
            <a:r>
              <a:rPr lang="en-US" altLang="ko-KR" sz="1600" b="1" spc="-150" dirty="0">
                <a:latin typeface="+mn-ea"/>
                <a:ea typeface="+mn-ea"/>
              </a:rPr>
              <a:t>(</a:t>
            </a:r>
            <a:r>
              <a:rPr lang="ko-KR" altLang="en-US" sz="1600" b="1" spc="-150" dirty="0">
                <a:latin typeface="+mn-ea"/>
                <a:ea typeface="+mn-ea"/>
              </a:rPr>
              <a:t>모드설정 </a:t>
            </a:r>
            <a:r>
              <a:rPr lang="en-US" altLang="ko-KR" sz="1600" b="1" spc="-150" dirty="0">
                <a:latin typeface="+mn-ea"/>
                <a:ea typeface="+mn-ea"/>
              </a:rPr>
              <a:t>+ </a:t>
            </a:r>
            <a:r>
              <a:rPr lang="ko-KR" altLang="en-US" sz="1600" b="1" spc="-150" dirty="0">
                <a:latin typeface="+mn-ea"/>
                <a:ea typeface="+mn-ea"/>
              </a:rPr>
              <a:t>조도 센서</a:t>
            </a:r>
            <a:r>
              <a:rPr lang="en-US" altLang="ko-KR" sz="1600" b="1" spc="-150" dirty="0">
                <a:latin typeface="+mn-ea"/>
                <a:ea typeface="+mn-ea"/>
              </a:rPr>
              <a:t>)</a:t>
            </a:r>
            <a:endParaRPr lang="ko-KR" altLang="en-US" sz="1600" b="1" spc="-150" dirty="0">
              <a:latin typeface="+mn-ea"/>
              <a:ea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1BB701A-B642-A5DF-B4D5-EB12B1C6BD99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9669771-F398-8F34-0B0F-6EC5672B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53" y="1738028"/>
            <a:ext cx="11674627" cy="3379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42F621-AC65-8BED-78E0-FF3B631C3B2A}"/>
              </a:ext>
            </a:extLst>
          </p:cNvPr>
          <p:cNvSpPr txBox="1"/>
          <p:nvPr/>
        </p:nvSpPr>
        <p:spPr>
          <a:xfrm>
            <a:off x="400072" y="5460752"/>
            <a:ext cx="56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이런 식으로 총 </a:t>
            </a:r>
            <a:r>
              <a:rPr lang="en-US" altLang="ko-KR" b="1" dirty="0"/>
              <a:t>672</a:t>
            </a:r>
            <a:r>
              <a:rPr lang="ko-KR" altLang="en-US" b="1" dirty="0"/>
              <a:t>개의 </a:t>
            </a:r>
            <a:r>
              <a:rPr lang="en-US" altLang="ko-KR" b="1" dirty="0"/>
              <a:t>Test Case </a:t>
            </a:r>
            <a:r>
              <a:rPr lang="ko-KR" altLang="en-US" b="1" dirty="0"/>
              <a:t>가 생성된다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C770FF-DE5E-E753-6CF9-91A07809AD31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684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2DFB9-EAC2-58AC-C2BA-70CC3BD2E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6E97933-D5A6-0F63-BD84-436DA53FA251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630ECD6-807E-F4FD-B4C5-C9E7F2D95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9C208D-C7D7-DB13-1A49-7CE0BAFED179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A9149B-BBDD-0FE9-905C-FBD7AE4DABD9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유닛 테스트 케이스</a:t>
            </a:r>
            <a:r>
              <a:rPr lang="en-US" altLang="ko-KR" sz="1600" b="1" spc="-150" dirty="0">
                <a:latin typeface="+mn-ea"/>
                <a:ea typeface="+mn-ea"/>
              </a:rPr>
              <a:t>(Motor) </a:t>
            </a:r>
            <a:r>
              <a:rPr lang="ko-KR" altLang="en-US" sz="1600" b="1" spc="-150" dirty="0">
                <a:latin typeface="+mn-ea"/>
                <a:ea typeface="+mn-ea"/>
              </a:rPr>
              <a:t>및 검증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DC57B7-BF06-B83E-4BDC-AD8B1C6F49F3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C211A57-B3F2-C6FF-518E-0520B591B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9" y="1556792"/>
            <a:ext cx="8405588" cy="4343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0DFB02-C288-A926-A46D-BED25AE0A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6" y="1997805"/>
            <a:ext cx="8405588" cy="36655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44458D-5193-A60B-0E88-76A19DDB0398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71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5505D-A834-6004-B8DE-B845747BC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667883-AE4B-A2F8-E31F-EF299426F8E6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9ABEA29-5FF4-2D23-7C64-1593F5B40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032BF-2205-3BBE-B91F-E8F210E09FBE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C28D19-7C0B-2B71-6C75-147C03CEC76B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유닛 테스트 케이스</a:t>
            </a:r>
            <a:r>
              <a:rPr lang="en-US" altLang="ko-KR" sz="1600" b="1" spc="-150" dirty="0">
                <a:latin typeface="+mn-ea"/>
                <a:ea typeface="+mn-ea"/>
              </a:rPr>
              <a:t>(Motor)</a:t>
            </a:r>
            <a:endParaRPr lang="ko-KR" altLang="en-US" sz="1600" b="1" spc="-150" dirty="0">
              <a:latin typeface="+mn-ea"/>
              <a:ea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E7457D9-0BE5-9F12-7902-05DD164DF3D2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C60DC8F-41A8-96FF-FB3A-29C147A8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11" y="1556792"/>
            <a:ext cx="8405588" cy="434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81FE96-03C8-2087-0726-D1444EDD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988840"/>
            <a:ext cx="8397968" cy="33302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7316490-6B99-7AF8-07B5-F67E6F46796A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796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2C161-E5B2-DB9A-A6BC-CC5020CD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669BED6-1D56-4D27-2631-FEF0C4BC7EA3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AA3BD9-B63D-70E6-CA2F-F68AC725C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93D302-D702-627A-71A7-5EEA620D0DB8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ACC2D9-237D-31D2-FDDC-184FAFFBC80D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유닛 테스트 케이스</a:t>
            </a:r>
            <a:r>
              <a:rPr lang="en-US" altLang="ko-KR" sz="1600" b="1" spc="-150" dirty="0">
                <a:latin typeface="+mn-ea"/>
                <a:ea typeface="+mn-ea"/>
              </a:rPr>
              <a:t>(Motor)</a:t>
            </a:r>
            <a:endParaRPr lang="ko-KR" altLang="en-US" sz="1600" b="1" spc="-150" dirty="0">
              <a:latin typeface="+mn-ea"/>
              <a:ea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A8EBE4-B752-F951-E682-7A746442DBAE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7327005-CAE7-9AD4-2F8F-30D8BF2D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1" y="1556792"/>
            <a:ext cx="8405588" cy="4343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E0EB66-C53B-9E5E-75B2-A210A27D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1" y="1984655"/>
            <a:ext cx="8397968" cy="45800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50569B6-D8D8-D1E8-84DA-0AB13A3A1326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075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066B4-1615-5BD2-4F34-2931C779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2D7FEC0-9E25-BF26-BE2D-8BB2C1630669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77B746C-7027-323E-7B1D-6A4B65C53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ED763-39B1-CD3E-BA12-4CF42852C49A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361678-BB75-7475-4AB7-A390E487A2E1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유닛 테스트 케이스</a:t>
            </a:r>
            <a:r>
              <a:rPr lang="en-US" altLang="ko-KR" sz="1600" b="1" spc="-150" dirty="0">
                <a:latin typeface="+mn-ea"/>
                <a:ea typeface="+mn-ea"/>
              </a:rPr>
              <a:t>(Motor)</a:t>
            </a:r>
            <a:endParaRPr lang="ko-KR" altLang="en-US" sz="1600" b="1" spc="-150" dirty="0">
              <a:latin typeface="+mn-ea"/>
              <a:ea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677575-E077-1AF6-ACB9-15BAD033497A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D14FEE6-7B9D-9403-3293-52EDB3CD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1" y="1556792"/>
            <a:ext cx="8405588" cy="4343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7DD7FC-C267-078C-59A6-DB035B379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81" y="1986687"/>
            <a:ext cx="8405588" cy="3939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B552C-BE8B-5F0E-F05B-658FC2DB8D9D}"/>
              </a:ext>
            </a:extLst>
          </p:cNvPr>
          <p:cNvSpPr txBox="1"/>
          <p:nvPr/>
        </p:nvSpPr>
        <p:spPr>
          <a:xfrm>
            <a:off x="452481" y="6107365"/>
            <a:ext cx="402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총 </a:t>
            </a:r>
            <a:r>
              <a:rPr lang="en-US" altLang="ko-KR" b="1" dirty="0"/>
              <a:t>105</a:t>
            </a:r>
            <a:r>
              <a:rPr lang="ko-KR" altLang="en-US" b="1" dirty="0"/>
              <a:t>개의 </a:t>
            </a:r>
            <a:r>
              <a:rPr lang="en-US" altLang="ko-KR" b="1" dirty="0"/>
              <a:t>Test Case </a:t>
            </a:r>
            <a:r>
              <a:rPr lang="ko-KR" altLang="en-US" b="1" dirty="0"/>
              <a:t>가 생성된다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19161D-A056-EF60-C0E6-5ACB7FFB160B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719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17362-81D2-803F-502C-896B19266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362207-09CA-96BC-05DF-974448C32AAE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6AC616E-4ADD-C158-C768-0DD089469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1FBE7-EB69-8F3E-DBCB-D8EE288427C6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FA5A81-FAA7-E288-08F3-C538C94C510A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통합 테스트 케이스 및 검증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72EC8A-C8E0-CA87-F849-6DA4DCB7C4AF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D07CDE1-C0AC-7AD8-967F-9D7B9BB7C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033309"/>
              </p:ext>
            </p:extLst>
          </p:nvPr>
        </p:nvGraphicFramePr>
        <p:xfrm>
          <a:off x="407368" y="1466229"/>
          <a:ext cx="11362395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2956">
                  <a:extLst>
                    <a:ext uri="{9D8B030D-6E8A-4147-A177-3AD203B41FA5}">
                      <a16:colId xmlns:a16="http://schemas.microsoft.com/office/drawing/2014/main" val="1629483996"/>
                    </a:ext>
                  </a:extLst>
                </a:gridCol>
                <a:gridCol w="2154121">
                  <a:extLst>
                    <a:ext uri="{9D8B030D-6E8A-4147-A177-3AD203B41FA5}">
                      <a16:colId xmlns:a16="http://schemas.microsoft.com/office/drawing/2014/main" val="4261223325"/>
                    </a:ext>
                  </a:extLst>
                </a:gridCol>
                <a:gridCol w="2154121">
                  <a:extLst>
                    <a:ext uri="{9D8B030D-6E8A-4147-A177-3AD203B41FA5}">
                      <a16:colId xmlns:a16="http://schemas.microsoft.com/office/drawing/2014/main" val="4188528246"/>
                    </a:ext>
                  </a:extLst>
                </a:gridCol>
                <a:gridCol w="4568629">
                  <a:extLst>
                    <a:ext uri="{9D8B030D-6E8A-4147-A177-3AD203B41FA5}">
                      <a16:colId xmlns:a16="http://schemas.microsoft.com/office/drawing/2014/main" val="221991993"/>
                    </a:ext>
                  </a:extLst>
                </a:gridCol>
                <a:gridCol w="1112568">
                  <a:extLst>
                    <a:ext uri="{9D8B030D-6E8A-4147-A177-3AD203B41FA5}">
                      <a16:colId xmlns:a16="http://schemas.microsoft.com/office/drawing/2014/main" val="1109485956"/>
                    </a:ext>
                  </a:extLst>
                </a:gridCol>
              </a:tblGrid>
              <a:tr h="220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Test_ID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추적성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테스트 목적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테스트 방법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Pass/Fail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097070"/>
                  </a:ext>
                </a:extLst>
              </a:tr>
              <a:tr h="220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T_1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Req_1,2,4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Drive </a:t>
                      </a:r>
                      <a:r>
                        <a:rPr lang="ko-KR" altLang="en-US" sz="1200" dirty="0"/>
                        <a:t>모드의 전환을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이지모듈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sw1</a:t>
                      </a:r>
                      <a:r>
                        <a:rPr lang="ko-KR" altLang="en-US" sz="1200" dirty="0"/>
                        <a:t>을 눌러 적색 </a:t>
                      </a:r>
                      <a:r>
                        <a:rPr lang="en-US" altLang="ko-KR" sz="1200" dirty="0"/>
                        <a:t>LED</a:t>
                      </a:r>
                      <a:r>
                        <a:rPr lang="ko-KR" altLang="en-US" sz="1200" dirty="0"/>
                        <a:t>를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441228"/>
                  </a:ext>
                </a:extLst>
              </a:tr>
              <a:tr h="36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Req_3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양쪽모터의 회전 방향을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모터에 바퀴를 달아 </a:t>
                      </a:r>
                      <a:r>
                        <a:rPr lang="en-US" altLang="ko-KR" sz="1200" dirty="0"/>
                        <a:t>drive on</a:t>
                      </a:r>
                      <a:r>
                        <a:rPr lang="ko-KR" altLang="en-US" sz="1200" dirty="0"/>
                        <a:t>으로 전환하여 방향이 같은지 육안으로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953268"/>
                  </a:ext>
                </a:extLst>
              </a:tr>
              <a:tr h="36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Req_5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기본 모터 속도가 </a:t>
                      </a:r>
                      <a:r>
                        <a:rPr lang="en-US" altLang="ko-KR" sz="1200" dirty="0"/>
                        <a:t>3250rpm</a:t>
                      </a:r>
                      <a:r>
                        <a:rPr lang="ko-KR" altLang="en-US" sz="1200" dirty="0"/>
                        <a:t>인지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Drive on</a:t>
                      </a:r>
                      <a:r>
                        <a:rPr lang="ko-KR" altLang="en-US" sz="1200" dirty="0"/>
                        <a:t>으로 </a:t>
                      </a:r>
                      <a:r>
                        <a:rPr lang="en-US" altLang="ko-KR" sz="1200" dirty="0"/>
                        <a:t>display</a:t>
                      </a:r>
                      <a:r>
                        <a:rPr lang="ko-KR" altLang="en-US" sz="1200" dirty="0"/>
                        <a:t>를 통해 전환 후 양쪽 모터의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이 </a:t>
                      </a:r>
                      <a:r>
                        <a:rPr lang="en-US" altLang="ko-KR" sz="1200" dirty="0"/>
                        <a:t>3250</a:t>
                      </a:r>
                      <a:r>
                        <a:rPr lang="ko-KR" altLang="en-US" sz="1200" dirty="0"/>
                        <a:t>인지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4633"/>
                  </a:ext>
                </a:extLst>
              </a:tr>
              <a:tr h="220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Req_6,7,8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ADAS </a:t>
                      </a:r>
                      <a:r>
                        <a:rPr lang="ko-KR" altLang="en-US" sz="1200" dirty="0"/>
                        <a:t>모드의 전환을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이지모듈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sw2</a:t>
                      </a:r>
                      <a:r>
                        <a:rPr lang="ko-KR" altLang="en-US" sz="1200" dirty="0"/>
                        <a:t>를 눌러 청색 </a:t>
                      </a:r>
                      <a:r>
                        <a:rPr lang="en-US" altLang="ko-KR" sz="1200" dirty="0"/>
                        <a:t>LED</a:t>
                      </a:r>
                      <a:r>
                        <a:rPr lang="ko-KR" altLang="en-US" sz="1200" dirty="0"/>
                        <a:t>를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06998"/>
                  </a:ext>
                </a:extLst>
              </a:tr>
              <a:tr h="36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Req_9,9-01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Drive on</a:t>
                      </a:r>
                      <a:r>
                        <a:rPr lang="ko-KR" altLang="en-US" sz="1200" dirty="0"/>
                        <a:t>모드와 </a:t>
                      </a:r>
                      <a:r>
                        <a:rPr lang="en-US" altLang="ko-KR" sz="1200" dirty="0"/>
                        <a:t>off</a:t>
                      </a:r>
                      <a:r>
                        <a:rPr lang="ko-KR" altLang="en-US" sz="1200" dirty="0"/>
                        <a:t>모드에서 가변저항의 동작을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Drive off</a:t>
                      </a:r>
                      <a:r>
                        <a:rPr lang="ko-KR" altLang="en-US" sz="1200" dirty="0"/>
                        <a:t>에서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이 </a:t>
                      </a:r>
                      <a:r>
                        <a:rPr lang="en-US" altLang="ko-KR" sz="1200" dirty="0"/>
                        <a:t>0, Drive on</a:t>
                      </a:r>
                      <a:r>
                        <a:rPr lang="ko-KR" altLang="en-US" sz="1200" dirty="0"/>
                        <a:t>모드에서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이 가변저항에 따라 변하는지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808408"/>
                  </a:ext>
                </a:extLst>
              </a:tr>
              <a:tr h="36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Req_11,20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전방에 장애물이 감지될 경우 정지임을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전방 파라미터 값을 </a:t>
                      </a:r>
                      <a:r>
                        <a:rPr lang="en-US" altLang="ko-KR" sz="1200" dirty="0"/>
                        <a:t>5cm</a:t>
                      </a:r>
                      <a:r>
                        <a:rPr lang="ko-KR" altLang="en-US" sz="1200" dirty="0"/>
                        <a:t>로 입력하여 양쪽모터의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이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인지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853302"/>
                  </a:ext>
                </a:extLst>
              </a:tr>
              <a:tr h="36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Req_12, 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후방에 장애물이 감지될 경우 모터의 속도를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후방 파라미터의 값을 </a:t>
                      </a:r>
                      <a:r>
                        <a:rPr lang="en-US" altLang="ko-KR" sz="1200" dirty="0"/>
                        <a:t>5cm</a:t>
                      </a:r>
                      <a:r>
                        <a:rPr lang="ko-KR" altLang="en-US" sz="1200" dirty="0"/>
                        <a:t>로 입력하여 양쪽 모터의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이 </a:t>
                      </a:r>
                      <a:r>
                        <a:rPr lang="en-US" altLang="ko-KR" sz="1200" dirty="0"/>
                        <a:t>3250*1.2</a:t>
                      </a:r>
                      <a:r>
                        <a:rPr lang="ko-KR" altLang="en-US" sz="1200" dirty="0"/>
                        <a:t>인지 확인한다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936169"/>
                  </a:ext>
                </a:extLst>
              </a:tr>
              <a:tr h="5145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Req_13,13-01, 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우측에 장애물이 감지될 경우 모터속도를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우측 파라미터 값을 </a:t>
                      </a:r>
                      <a:r>
                        <a:rPr lang="en-US" altLang="ko-KR" sz="1200" dirty="0"/>
                        <a:t>10~0cm</a:t>
                      </a:r>
                      <a:r>
                        <a:rPr lang="ko-KR" altLang="en-US" sz="1200" dirty="0"/>
                        <a:t>로 주어서 우측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cm</a:t>
                      </a:r>
                      <a:r>
                        <a:rPr lang="ko-KR" altLang="en-US" sz="1200" dirty="0"/>
                        <a:t>당 </a:t>
                      </a:r>
                      <a:r>
                        <a:rPr lang="en-US" altLang="ko-KR" sz="1200" dirty="0"/>
                        <a:t>2%</a:t>
                      </a:r>
                      <a:r>
                        <a:rPr lang="ko-KR" altLang="en-US" sz="1200" dirty="0"/>
                        <a:t>씩 증가하는 지 확인한다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좌측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cm</a:t>
                      </a:r>
                      <a:r>
                        <a:rPr lang="ko-KR" altLang="en-US" sz="1200" dirty="0"/>
                        <a:t>당 </a:t>
                      </a:r>
                      <a:r>
                        <a:rPr lang="en-US" altLang="ko-KR" sz="1200" dirty="0"/>
                        <a:t>2%</a:t>
                      </a:r>
                      <a:r>
                        <a:rPr lang="ko-KR" altLang="en-US" sz="1200" dirty="0"/>
                        <a:t>씩 감소하는지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959714"/>
                  </a:ext>
                </a:extLst>
              </a:tr>
              <a:tr h="6615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Req_14,14-01</a:t>
                      </a:r>
                      <a:endParaRPr lang="ko-KR" altLang="en-US" sz="1200" dirty="0"/>
                    </a:p>
                    <a:p>
                      <a:pPr algn="ctr" latinLnBrk="1"/>
                      <a:r>
                        <a:rPr lang="en-US" altLang="ko-KR" sz="1200" dirty="0"/>
                        <a:t>, 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좌측 장애물이 감지될 경우 모터속도를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우측 파라미터 값을 </a:t>
                      </a:r>
                      <a:r>
                        <a:rPr lang="en-US" altLang="ko-KR" sz="1200" dirty="0"/>
                        <a:t>10~0cm</a:t>
                      </a:r>
                      <a:r>
                        <a:rPr lang="ko-KR" altLang="en-US" sz="1200" dirty="0"/>
                        <a:t>로 주어서 우측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cm</a:t>
                      </a:r>
                      <a:r>
                        <a:rPr lang="ko-KR" altLang="en-US" sz="1200" dirty="0"/>
                        <a:t>당 </a:t>
                      </a:r>
                      <a:r>
                        <a:rPr lang="en-US" altLang="ko-KR" sz="1200" dirty="0"/>
                        <a:t>2%</a:t>
                      </a:r>
                      <a:r>
                        <a:rPr lang="ko-KR" altLang="en-US" sz="1200" dirty="0"/>
                        <a:t>씩 감소하는 지 확인한다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좌측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값이 </a:t>
                      </a:r>
                      <a:r>
                        <a:rPr lang="en-US" altLang="ko-KR" sz="1200" dirty="0"/>
                        <a:t>cm</a:t>
                      </a:r>
                      <a:r>
                        <a:rPr lang="ko-KR" altLang="en-US" sz="1200" dirty="0"/>
                        <a:t>당 </a:t>
                      </a:r>
                      <a:r>
                        <a:rPr lang="en-US" altLang="ko-KR" sz="1200" dirty="0"/>
                        <a:t>2%</a:t>
                      </a:r>
                      <a:r>
                        <a:rPr lang="ko-KR" altLang="en-US" sz="1200" dirty="0"/>
                        <a:t>씩 증가하는지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755552"/>
                  </a:ext>
                </a:extLst>
              </a:tr>
              <a:tr h="220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T_10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Req_15,16,18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전조등의 상태 전환을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이지모듈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sw1</a:t>
                      </a:r>
                      <a:r>
                        <a:rPr lang="ko-KR" altLang="en-US" sz="1200" dirty="0"/>
                        <a:t>을 눌러 청색 </a:t>
                      </a:r>
                      <a:r>
                        <a:rPr lang="en-US" altLang="ko-KR" sz="1200" dirty="0"/>
                        <a:t>LED</a:t>
                      </a:r>
                      <a:r>
                        <a:rPr lang="ko-KR" altLang="en-US" sz="1200" dirty="0"/>
                        <a:t>를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8380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B2FB8E3A-9F80-CD0D-6E74-49834538DA23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684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8B54D5-DCC4-2684-5800-313A09487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03AD20-DD2C-4788-A91E-6A9359865EE0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EC7D6DA-FC18-2CE4-47AD-B7BAACE47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CC824-4FD0-48C4-999A-0075EC32C23E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AC7332-9226-0769-B639-246FFB857BD6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latin typeface="+mn-ea"/>
                <a:ea typeface="+mn-ea"/>
              </a:rPr>
              <a:t>통합 테스트 케이스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9083C7-8BF3-F161-A1B8-A0BD32A2811F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3D9B4DC-842F-DA61-AD05-460EBA2FC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948275"/>
              </p:ext>
            </p:extLst>
          </p:nvPr>
        </p:nvGraphicFramePr>
        <p:xfrm>
          <a:off x="407368" y="1466229"/>
          <a:ext cx="11362395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2956">
                  <a:extLst>
                    <a:ext uri="{9D8B030D-6E8A-4147-A177-3AD203B41FA5}">
                      <a16:colId xmlns:a16="http://schemas.microsoft.com/office/drawing/2014/main" val="1629483996"/>
                    </a:ext>
                  </a:extLst>
                </a:gridCol>
                <a:gridCol w="2154121">
                  <a:extLst>
                    <a:ext uri="{9D8B030D-6E8A-4147-A177-3AD203B41FA5}">
                      <a16:colId xmlns:a16="http://schemas.microsoft.com/office/drawing/2014/main" val="4261223325"/>
                    </a:ext>
                  </a:extLst>
                </a:gridCol>
                <a:gridCol w="2154121">
                  <a:extLst>
                    <a:ext uri="{9D8B030D-6E8A-4147-A177-3AD203B41FA5}">
                      <a16:colId xmlns:a16="http://schemas.microsoft.com/office/drawing/2014/main" val="4188528246"/>
                    </a:ext>
                  </a:extLst>
                </a:gridCol>
                <a:gridCol w="4568629">
                  <a:extLst>
                    <a:ext uri="{9D8B030D-6E8A-4147-A177-3AD203B41FA5}">
                      <a16:colId xmlns:a16="http://schemas.microsoft.com/office/drawing/2014/main" val="221991993"/>
                    </a:ext>
                  </a:extLst>
                </a:gridCol>
                <a:gridCol w="1112568">
                  <a:extLst>
                    <a:ext uri="{9D8B030D-6E8A-4147-A177-3AD203B41FA5}">
                      <a16:colId xmlns:a16="http://schemas.microsoft.com/office/drawing/2014/main" val="1109485956"/>
                    </a:ext>
                  </a:extLst>
                </a:gridCol>
              </a:tblGrid>
              <a:tr h="220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Test_ID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추적성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테스트 목적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테스트 방법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Pass/Fail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097070"/>
                  </a:ext>
                </a:extLst>
              </a:tr>
              <a:tr h="220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T_11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Req_17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전조등 </a:t>
                      </a:r>
                      <a:r>
                        <a:rPr lang="en-US" altLang="ko-KR" sz="1200" dirty="0"/>
                        <a:t>auto</a:t>
                      </a:r>
                      <a:r>
                        <a:rPr lang="ko-KR" altLang="en-US" sz="1200" dirty="0"/>
                        <a:t>모드의 동작을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이지모듈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의 조도센서에 휴대폰 조명을 비추고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가려 적색 </a:t>
                      </a:r>
                      <a:r>
                        <a:rPr lang="en-US" altLang="ko-KR" sz="1200" dirty="0"/>
                        <a:t>LED</a:t>
                      </a:r>
                      <a:r>
                        <a:rPr lang="ko-KR" altLang="en-US" sz="1200" dirty="0"/>
                        <a:t>를 확인한다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441228"/>
                  </a:ext>
                </a:extLst>
              </a:tr>
              <a:tr h="36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T_12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Req_21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전방 장애물 감지의 우선순위를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전방 파라미터에 </a:t>
                      </a:r>
                      <a:r>
                        <a:rPr lang="en-US" altLang="ko-KR" sz="1200" dirty="0"/>
                        <a:t>5cm</a:t>
                      </a:r>
                      <a:r>
                        <a:rPr lang="ko-KR" altLang="en-US" sz="1200" dirty="0"/>
                        <a:t>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좌우 파라미터에 </a:t>
                      </a:r>
                      <a:r>
                        <a:rPr lang="en-US" altLang="ko-KR" sz="1200" dirty="0"/>
                        <a:t>10cm </a:t>
                      </a:r>
                      <a:r>
                        <a:rPr lang="ko-KR" altLang="en-US" sz="1200" dirty="0"/>
                        <a:t>이하를 주어 양쪽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이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인지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953268"/>
                  </a:ext>
                </a:extLst>
              </a:tr>
              <a:tr h="36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T_13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Req_21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후방 장애물 감지의 우선순위를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후방 파라미터에 </a:t>
                      </a:r>
                      <a:r>
                        <a:rPr lang="en-US" altLang="ko-KR" sz="1200" dirty="0"/>
                        <a:t>5cm</a:t>
                      </a:r>
                      <a:r>
                        <a:rPr lang="ko-KR" altLang="en-US" sz="1200" dirty="0"/>
                        <a:t>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좌우 파라미터에 </a:t>
                      </a: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이하를 주어 좌우 파라미터에 따라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이가 증가하는지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44633"/>
                  </a:ext>
                </a:extLst>
              </a:tr>
              <a:tr h="220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T_14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Req_22,22-01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좌우 장애물의 감지의 동작을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좌우 장애물의 파라미터를 각각 </a:t>
                      </a:r>
                      <a:r>
                        <a:rPr lang="en-US" altLang="ko-KR" sz="1200" dirty="0"/>
                        <a:t>10cm</a:t>
                      </a:r>
                      <a:r>
                        <a:rPr lang="ko-KR" altLang="en-US" sz="1200" dirty="0"/>
                        <a:t>이하의 값을 주어 왼쪽이가 더 가까울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왼쪽모터가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오른쪽이 더가까울 경우 오른쪽 모터가 증가하는지 </a:t>
                      </a:r>
                      <a:r>
                        <a:rPr lang="en-US" altLang="ko-KR" sz="1200" dirty="0"/>
                        <a:t>rpm</a:t>
                      </a:r>
                      <a:r>
                        <a:rPr lang="ko-KR" altLang="en-US" sz="1200" dirty="0"/>
                        <a:t>을 확인한다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0699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4377E08-D513-BBF3-DB53-40064CED1E77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033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F31F7-EB84-7604-1B8C-DBB8758F4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4BEB194-4694-C792-413F-5F03120A2474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C725F5CC-82D0-6893-52DB-E171A7D6C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B7705C-0052-D2FB-5728-92CCEC60652F}"/>
              </a:ext>
            </a:extLst>
          </p:cNvPr>
          <p:cNvSpPr txBox="1"/>
          <p:nvPr/>
        </p:nvSpPr>
        <p:spPr>
          <a:xfrm>
            <a:off x="1164392" y="313361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경과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F9E81-CE52-DCAE-7286-D8BAE4D3C72D}"/>
              </a:ext>
            </a:extLst>
          </p:cNvPr>
          <p:cNvSpPr/>
          <p:nvPr/>
        </p:nvSpPr>
        <p:spPr>
          <a:xfrm>
            <a:off x="829606" y="1056434"/>
            <a:ext cx="5806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rgbClr val="C00000"/>
                </a:solidFill>
                <a:latin typeface="+mn-ea"/>
                <a:ea typeface="+mn-ea"/>
              </a:rPr>
              <a:t>시연영상</a:t>
            </a:r>
            <a:endParaRPr lang="ko-KR" altLang="en-US" sz="1600" b="1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E21A80-DA92-5889-EE40-AA176F0DFBF1}"/>
              </a:ext>
            </a:extLst>
          </p:cNvPr>
          <p:cNvCxnSpPr>
            <a:cxnSpLocks/>
          </p:cNvCxnSpPr>
          <p:nvPr/>
        </p:nvCxnSpPr>
        <p:spPr>
          <a:xfrm flipV="1">
            <a:off x="4151784" y="790307"/>
            <a:ext cx="7736208" cy="10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A0D637-A1A0-DCCC-7D2F-9496DDAAE1B2}"/>
              </a:ext>
            </a:extLst>
          </p:cNvPr>
          <p:cNvSpPr/>
          <p:nvPr/>
        </p:nvSpPr>
        <p:spPr>
          <a:xfrm>
            <a:off x="371364" y="1056434"/>
            <a:ext cx="458242" cy="277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32</a:t>
            </a:r>
            <a:endParaRPr lang="ko-KR" altLang="en-US" dirty="0"/>
          </a:p>
        </p:txBody>
      </p:sp>
      <p:pic>
        <p:nvPicPr>
          <p:cNvPr id="2" name="1.상태,가변저항">
            <a:hlinkClick r:id="" action="ppaction://media"/>
            <a:extLst>
              <a:ext uri="{FF2B5EF4-FFF2-40B4-BE49-F238E27FC236}">
                <a16:creationId xmlns:a16="http://schemas.microsoft.com/office/drawing/2014/main" id="{B05991C7-7761-166C-CAF7-5CA47D93E0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485" y="2602649"/>
            <a:ext cx="5182462" cy="2915135"/>
          </a:xfrm>
          <a:prstGeom prst="rect">
            <a:avLst/>
          </a:prstGeom>
        </p:spPr>
      </p:pic>
      <p:pic>
        <p:nvPicPr>
          <p:cNvPr id="4" name="2.장애물">
            <a:hlinkClick r:id="" action="ppaction://media"/>
            <a:extLst>
              <a:ext uri="{FF2B5EF4-FFF2-40B4-BE49-F238E27FC236}">
                <a16:creationId xmlns:a16="http://schemas.microsoft.com/office/drawing/2014/main" id="{2CCEDA1C-B815-3E22-301E-5903F0C40B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7099" y="2594167"/>
            <a:ext cx="5182462" cy="29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3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7263CC-1DE4-CF72-B9DE-646502ADD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0A37A00-E8FF-DF83-D45E-75C4E8427C5A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1E04453-CFFE-8EC3-3E42-7E918CD40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0034" y="3313515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5F0-4998-D0B7-4DA8-BA38B93C499C}"/>
              </a:ext>
            </a:extLst>
          </p:cNvPr>
          <p:cNvSpPr txBox="1"/>
          <p:nvPr/>
        </p:nvSpPr>
        <p:spPr>
          <a:xfrm>
            <a:off x="5678468" y="3429000"/>
            <a:ext cx="156966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사후 평가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0A7EE4F-2A87-F6C7-DCC2-D0849DEF833F}"/>
              </a:ext>
            </a:extLst>
          </p:cNvPr>
          <p:cNvCxnSpPr>
            <a:cxnSpLocks/>
          </p:cNvCxnSpPr>
          <p:nvPr/>
        </p:nvCxnSpPr>
        <p:spPr>
          <a:xfrm>
            <a:off x="261415" y="4021401"/>
            <a:ext cx="11737304" cy="1306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84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63051" y="135927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C9954-4F28-4C61-BB5C-9541A07BDF44}"/>
              </a:ext>
            </a:extLst>
          </p:cNvPr>
          <p:cNvSpPr txBox="1"/>
          <p:nvPr/>
        </p:nvSpPr>
        <p:spPr>
          <a:xfrm>
            <a:off x="1180914" y="1176366"/>
            <a:ext cx="10207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결과물에 대한 프로젝트 기획 의도와의 부합 정도 및 실무 활용 가능 정도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달성도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완성도 등 </a:t>
            </a:r>
            <a:r>
              <a:rPr lang="ko-KR" altLang="en-US" b="1" u="sng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훈련생의 자체적인 평가 의견과 느낀 점</a:t>
            </a:r>
            <a:r>
              <a:rPr lang="ko-KR" altLang="en-US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을 작성한다</a:t>
            </a:r>
            <a:r>
              <a:rPr lang="en-US" altLang="ko-KR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2864912"/>
            <a:ext cx="1085477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개인 또는 우리 팀이 </a:t>
            </a:r>
            <a:r>
              <a:rPr lang="ko-KR" altLang="en-US" sz="16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잘한 부분과 아쉬운 점</a:t>
            </a:r>
            <a:endParaRPr lang="en-US" altLang="ko-KR" sz="1600" b="1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잘한부분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각자 맡은 역할을 충분히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수행후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끝나더라도 다른 팀원을 도와주어 프로젝트를 완수한 점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아쉬운점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초반에 하드웨어의 성능을 고려하지 않고 요구사항을 만들어 통합과정에서 예기치 못한 오류가 발생하여 해결에 많은 시간이 소요된 점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817" y="11607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683732" y="790307"/>
            <a:ext cx="82042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10693" y="5225690"/>
            <a:ext cx="10421911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프로젝트를 수행하면서 </a:t>
            </a:r>
            <a:r>
              <a:rPr lang="ko-KR" altLang="en-US" sz="16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느낀 점이나 경험한 성과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경력 계획 등과 연관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개발 프로세스를 통한 프로젝트는 상당히 값진 경험이었습니다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이를 통해 모호한 것 없이 구현 및 테스트를 </a:t>
            </a:r>
            <a:r>
              <a:rPr lang="ko-KR" altLang="en-US" sz="1600" spc="-150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이어나갈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 수 있었습니다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이 경험은 향후 프로젝트를 할 때 순조롭게 진행할 수 있는 발판이 될 것이라고 생각합니다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  <a:endParaRPr lang="ko-KR" altLang="en-US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2151397"/>
            <a:ext cx="9810663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사전 기획의 관점에서 </a:t>
            </a:r>
            <a:r>
              <a:rPr lang="ko-KR" altLang="en-US" sz="16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결과물에 대한 완성도 평가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(10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점 만점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8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점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423CA-E427-413A-9169-DD6B4B063271}"/>
              </a:ext>
            </a:extLst>
          </p:cNvPr>
          <p:cNvSpPr txBox="1"/>
          <p:nvPr/>
        </p:nvSpPr>
        <p:spPr>
          <a:xfrm>
            <a:off x="1109873" y="4365457"/>
            <a:ext cx="9810663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결과물의 </a:t>
            </a:r>
            <a:r>
              <a:rPr lang="ko-KR" altLang="en-US" sz="1600" b="1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추후 개선점이나 보완할 점 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등 내용 정리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개선점 </a:t>
            </a:r>
            <a:r>
              <a:rPr lang="en-US" altLang="ko-KR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:</a:t>
            </a:r>
            <a:r>
              <a:rPr lang="ko-KR" altLang="en-US" sz="1600" spc="-150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</a:rPr>
              <a:t>장애물 회피를 위한 모터제어로 왼쪽과 오른쪽으로 피한 후 다시 원래자리로 돌아오는 기능 추가</a:t>
            </a:r>
            <a:endParaRPr lang="en-US" altLang="ko-KR" sz="1600" spc="-150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DE51F-113D-B42C-BA46-8B7BD48AC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A9B01A3-ABFF-928A-17F2-A41BEEFB5B53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740708-4A9F-AB1B-9304-A89F7BA31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EC6322-1C98-C145-6945-155A6BB0053F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53295E-3F6D-6B0D-966D-99CE94FB2FB0}"/>
              </a:ext>
            </a:extLst>
          </p:cNvPr>
          <p:cNvSpPr/>
          <p:nvPr/>
        </p:nvSpPr>
        <p:spPr>
          <a:xfrm>
            <a:off x="829606" y="1056434"/>
            <a:ext cx="6418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개발환경</a:t>
            </a:r>
            <a:r>
              <a:rPr lang="en-US" altLang="ko-KR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활용 장비 및 재료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C76255-7B69-B18B-DE62-B907A8509B22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CD7981-7655-345D-FF39-1FBF67E64A23}"/>
              </a:ext>
            </a:extLst>
          </p:cNvPr>
          <p:cNvCxnSpPr>
            <a:cxnSpLocks/>
          </p:cNvCxnSpPr>
          <p:nvPr/>
        </p:nvCxnSpPr>
        <p:spPr>
          <a:xfrm>
            <a:off x="3349606" y="790307"/>
            <a:ext cx="85383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1E7E487-B631-B989-0684-F327033B3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23" y="4200213"/>
            <a:ext cx="10478519" cy="1503031"/>
          </a:xfrm>
          <a:prstGeom prst="rect">
            <a:avLst/>
          </a:prstGeom>
        </p:spPr>
      </p:pic>
      <p:pic>
        <p:nvPicPr>
          <p:cNvPr id="3" name="Picture 2" descr="매스웍스, 매트랩 및 시뮬링크 릴리스 2021a 발표 - MSD(Motion System Design)">
            <a:extLst>
              <a:ext uri="{FF2B5EF4-FFF2-40B4-BE49-F238E27FC236}">
                <a16:creationId xmlns:a16="http://schemas.microsoft.com/office/drawing/2014/main" id="{D728F248-4A86-7475-56AB-C21500321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30" y="1282522"/>
            <a:ext cx="3180552" cy="252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09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DB37C-96EC-783A-C137-14E18E7BD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48221BF-6388-13DB-9F5A-2F6744A41CEE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6A1BB90-3778-FA07-D6F1-E904E03CE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8723E0-E283-39EB-BCF7-B1A44B732474}"/>
              </a:ext>
            </a:extLst>
          </p:cNvPr>
          <p:cNvCxnSpPr>
            <a:cxnSpLocks/>
          </p:cNvCxnSpPr>
          <p:nvPr/>
        </p:nvCxnSpPr>
        <p:spPr>
          <a:xfrm>
            <a:off x="3349606" y="790307"/>
            <a:ext cx="85383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E2E455-5CB3-B3F9-F1B9-DB4C01AEFDC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361248-1F38-6834-B9C3-E445DBC9AB19}"/>
              </a:ext>
            </a:extLst>
          </p:cNvPr>
          <p:cNvSpPr/>
          <p:nvPr/>
        </p:nvSpPr>
        <p:spPr>
          <a:xfrm>
            <a:off x="829606" y="1056434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프로젝트 컨셉</a:t>
            </a:r>
          </a:p>
        </p:txBody>
      </p:sp>
      <p:pic>
        <p:nvPicPr>
          <p:cNvPr id="15" name="Picture 4" descr="V-Model 구축_요구사항 &amp; 요구사항 분석 : 네이버 블로그">
            <a:extLst>
              <a:ext uri="{FF2B5EF4-FFF2-40B4-BE49-F238E27FC236}">
                <a16:creationId xmlns:a16="http://schemas.microsoft.com/office/drawing/2014/main" id="{3228D2E0-FBF7-F2D4-73A9-3F77268C9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3" y="2297618"/>
            <a:ext cx="2524303" cy="15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매스웍스, 매트랩 및 시뮬링크 릴리스 2021a 발표 - MSD(Motion System Design)">
            <a:extLst>
              <a:ext uri="{FF2B5EF4-FFF2-40B4-BE49-F238E27FC236}">
                <a16:creationId xmlns:a16="http://schemas.microsoft.com/office/drawing/2014/main" id="{4AF02E49-6E72-AE52-EEA0-B38EA0638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680355"/>
            <a:ext cx="3180552" cy="252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PID 제어기 - 위키백과, 우리 모두의 백과사전">
            <a:extLst>
              <a:ext uri="{FF2B5EF4-FFF2-40B4-BE49-F238E27FC236}">
                <a16:creationId xmlns:a16="http://schemas.microsoft.com/office/drawing/2014/main" id="{42D1231F-92FB-8CB5-130D-638F1C3CF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427" y="2023377"/>
            <a:ext cx="3180552" cy="172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DFDC5F-EB48-8E4C-9C73-5B66991D1359}"/>
              </a:ext>
            </a:extLst>
          </p:cNvPr>
          <p:cNvSpPr/>
          <p:nvPr/>
        </p:nvSpPr>
        <p:spPr>
          <a:xfrm>
            <a:off x="563060" y="1952835"/>
            <a:ext cx="3180552" cy="1980221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876135-84A2-79F5-F004-F3C1600F8061}"/>
              </a:ext>
            </a:extLst>
          </p:cNvPr>
          <p:cNvSpPr/>
          <p:nvPr/>
        </p:nvSpPr>
        <p:spPr>
          <a:xfrm>
            <a:off x="4331804" y="1952835"/>
            <a:ext cx="3180552" cy="1980221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B005B3-33F3-3AB8-39A4-9C9F0FA5E527}"/>
              </a:ext>
            </a:extLst>
          </p:cNvPr>
          <p:cNvSpPr/>
          <p:nvPr/>
        </p:nvSpPr>
        <p:spPr>
          <a:xfrm>
            <a:off x="8154427" y="1952833"/>
            <a:ext cx="3180552" cy="1980221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10" descr="세종시 이제 '플러스알파' 얘기할 때 &lt; 미분류 &lt; 기사본문 - 디트NEWS24">
            <a:extLst>
              <a:ext uri="{FF2B5EF4-FFF2-40B4-BE49-F238E27FC236}">
                <a16:creationId xmlns:a16="http://schemas.microsoft.com/office/drawing/2014/main" id="{68418028-3826-9886-081C-BAB3A1BF9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92" y="4271748"/>
            <a:ext cx="3770299" cy="192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E07C53-D7BF-23AF-D7F8-C0F7000A0C87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30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C0000-D321-CA88-D1FE-B5128CEB4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8E785ED-B1BA-D74B-8147-5A41420112D7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A564B78-EA25-C8D8-0DD7-6FB4F73D0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26795B-C879-1A77-2D5C-166584674527}"/>
              </a:ext>
            </a:extLst>
          </p:cNvPr>
          <p:cNvCxnSpPr>
            <a:cxnSpLocks/>
          </p:cNvCxnSpPr>
          <p:nvPr/>
        </p:nvCxnSpPr>
        <p:spPr>
          <a:xfrm>
            <a:off x="3349606" y="790307"/>
            <a:ext cx="85383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9A8A67-DD4A-2D86-A7C6-6284A8E1988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3361F3-5D72-DA4F-C0E9-FF48E1E1F39B}"/>
              </a:ext>
            </a:extLst>
          </p:cNvPr>
          <p:cNvSpPr/>
          <p:nvPr/>
        </p:nvSpPr>
        <p:spPr>
          <a:xfrm>
            <a:off x="829606" y="1056434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구현내용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FAFD0C-3D85-8059-65EB-37A22034C975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pSp>
        <p:nvGrpSpPr>
          <p:cNvPr id="12" name="그룹 1008">
            <a:extLst>
              <a:ext uri="{FF2B5EF4-FFF2-40B4-BE49-F238E27FC236}">
                <a16:creationId xmlns:a16="http://schemas.microsoft.com/office/drawing/2014/main" id="{C88B0543-2C49-CA03-9A9B-47F360C34617}"/>
              </a:ext>
            </a:extLst>
          </p:cNvPr>
          <p:cNvGrpSpPr/>
          <p:nvPr/>
        </p:nvGrpSpPr>
        <p:grpSpPr>
          <a:xfrm>
            <a:off x="1141489" y="1171888"/>
            <a:ext cx="3251796" cy="3111080"/>
            <a:chOff x="2620285" y="3490737"/>
            <a:chExt cx="3251796" cy="3111080"/>
          </a:xfrm>
        </p:grpSpPr>
        <p:pic>
          <p:nvPicPr>
            <p:cNvPr id="13" name="Object 29">
              <a:extLst>
                <a:ext uri="{FF2B5EF4-FFF2-40B4-BE49-F238E27FC236}">
                  <a16:creationId xmlns:a16="http://schemas.microsoft.com/office/drawing/2014/main" id="{CCBB9CDF-CDF2-2A22-132E-EB2873933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0285" y="3490737"/>
              <a:ext cx="3251796" cy="3111080"/>
            </a:xfrm>
            <a:prstGeom prst="rect">
              <a:avLst/>
            </a:prstGeom>
          </p:spPr>
        </p:pic>
      </p:grpSp>
      <p:pic>
        <p:nvPicPr>
          <p:cNvPr id="19" name="Object 23">
            <a:extLst>
              <a:ext uri="{FF2B5EF4-FFF2-40B4-BE49-F238E27FC236}">
                <a16:creationId xmlns:a16="http://schemas.microsoft.com/office/drawing/2014/main" id="{E5C0FF95-08D4-0A02-15F0-B0564EA18D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3228" y="3429000"/>
            <a:ext cx="3732845" cy="3081776"/>
          </a:xfrm>
          <a:prstGeom prst="rect">
            <a:avLst/>
          </a:prstGeom>
        </p:spPr>
      </p:pic>
      <p:grpSp>
        <p:nvGrpSpPr>
          <p:cNvPr id="20" name="그룹 1009">
            <a:extLst>
              <a:ext uri="{FF2B5EF4-FFF2-40B4-BE49-F238E27FC236}">
                <a16:creationId xmlns:a16="http://schemas.microsoft.com/office/drawing/2014/main" id="{FE4519A0-8151-8D8B-DF8A-A35B0D9096AE}"/>
              </a:ext>
            </a:extLst>
          </p:cNvPr>
          <p:cNvGrpSpPr/>
          <p:nvPr/>
        </p:nvGrpSpPr>
        <p:grpSpPr>
          <a:xfrm>
            <a:off x="7181098" y="1728686"/>
            <a:ext cx="4604879" cy="2363493"/>
            <a:chOff x="9587934" y="3709903"/>
            <a:chExt cx="6115464" cy="3093790"/>
          </a:xfrm>
        </p:grpSpPr>
        <p:pic>
          <p:nvPicPr>
            <p:cNvPr id="22" name="Object 32">
              <a:extLst>
                <a:ext uri="{FF2B5EF4-FFF2-40B4-BE49-F238E27FC236}">
                  <a16:creationId xmlns:a16="http://schemas.microsoft.com/office/drawing/2014/main" id="{F71A34A1-1035-794A-0A04-7D0814EF1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7934" y="3709903"/>
              <a:ext cx="6115464" cy="3093790"/>
            </a:xfrm>
            <a:prstGeom prst="rect">
              <a:avLst/>
            </a:prstGeom>
          </p:spPr>
        </p:pic>
      </p:grpSp>
      <p:pic>
        <p:nvPicPr>
          <p:cNvPr id="26" name="Object 38">
            <a:extLst>
              <a:ext uri="{FF2B5EF4-FFF2-40B4-BE49-F238E27FC236}">
                <a16:creationId xmlns:a16="http://schemas.microsoft.com/office/drawing/2014/main" id="{3EAD2737-F9E4-A10F-FEF9-9C844F93074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92741" y="4476115"/>
            <a:ext cx="5462103" cy="987093"/>
          </a:xfrm>
          <a:prstGeom prst="rect">
            <a:avLst/>
          </a:prstGeom>
        </p:spPr>
      </p:pic>
      <p:grpSp>
        <p:nvGrpSpPr>
          <p:cNvPr id="27" name="그룹 1006">
            <a:extLst>
              <a:ext uri="{FF2B5EF4-FFF2-40B4-BE49-F238E27FC236}">
                <a16:creationId xmlns:a16="http://schemas.microsoft.com/office/drawing/2014/main" id="{25191B15-3C8D-04AB-69BE-582D5E571C0A}"/>
              </a:ext>
            </a:extLst>
          </p:cNvPr>
          <p:cNvGrpSpPr/>
          <p:nvPr/>
        </p:nvGrpSpPr>
        <p:grpSpPr>
          <a:xfrm>
            <a:off x="5130583" y="3924841"/>
            <a:ext cx="1648372" cy="699549"/>
            <a:chOff x="7494485" y="6041160"/>
            <a:chExt cx="1648372" cy="699549"/>
          </a:xfrm>
        </p:grpSpPr>
        <p:pic>
          <p:nvPicPr>
            <p:cNvPr id="28" name="Object 18">
              <a:extLst>
                <a:ext uri="{FF2B5EF4-FFF2-40B4-BE49-F238E27FC236}">
                  <a16:creationId xmlns:a16="http://schemas.microsoft.com/office/drawing/2014/main" id="{25B1F674-9DC9-0B02-3478-61D52375F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4485" y="6041160"/>
              <a:ext cx="1648372" cy="699549"/>
            </a:xfrm>
            <a:prstGeom prst="rect">
              <a:avLst/>
            </a:prstGeom>
          </p:spPr>
        </p:pic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5C4B177-9D8B-2847-18DA-0F05CC3EDCBC}"/>
              </a:ext>
            </a:extLst>
          </p:cNvPr>
          <p:cNvSpPr/>
          <p:nvPr/>
        </p:nvSpPr>
        <p:spPr>
          <a:xfrm>
            <a:off x="984708" y="1504428"/>
            <a:ext cx="4029884" cy="5056920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EB78696-449D-6660-10D3-AA2D4E995397}"/>
              </a:ext>
            </a:extLst>
          </p:cNvPr>
          <p:cNvSpPr/>
          <p:nvPr/>
        </p:nvSpPr>
        <p:spPr>
          <a:xfrm>
            <a:off x="6847089" y="1504428"/>
            <a:ext cx="5083496" cy="5056920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1010">
            <a:extLst>
              <a:ext uri="{FF2B5EF4-FFF2-40B4-BE49-F238E27FC236}">
                <a16:creationId xmlns:a16="http://schemas.microsoft.com/office/drawing/2014/main" id="{91E41A59-5376-8351-BB05-8ABA00CFABC1}"/>
              </a:ext>
            </a:extLst>
          </p:cNvPr>
          <p:cNvGrpSpPr/>
          <p:nvPr/>
        </p:nvGrpSpPr>
        <p:grpSpPr>
          <a:xfrm>
            <a:off x="6166655" y="1439179"/>
            <a:ext cx="1385484" cy="549661"/>
            <a:chOff x="9256216" y="2550179"/>
            <a:chExt cx="2119737" cy="705724"/>
          </a:xfrm>
        </p:grpSpPr>
        <p:pic>
          <p:nvPicPr>
            <p:cNvPr id="32" name="Object 35">
              <a:extLst>
                <a:ext uri="{FF2B5EF4-FFF2-40B4-BE49-F238E27FC236}">
                  <a16:creationId xmlns:a16="http://schemas.microsoft.com/office/drawing/2014/main" id="{A2E010A4-0570-F332-783D-6607F10F4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6216" y="2550179"/>
              <a:ext cx="2119737" cy="70572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4B79978-E251-BC57-E2C6-8918958951D0}"/>
              </a:ext>
            </a:extLst>
          </p:cNvPr>
          <p:cNvSpPr txBox="1"/>
          <p:nvPr/>
        </p:nvSpPr>
        <p:spPr>
          <a:xfrm>
            <a:off x="6238825" y="1511496"/>
            <a:ext cx="143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ADAS Mode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3" name="Object 35">
            <a:extLst>
              <a:ext uri="{FF2B5EF4-FFF2-40B4-BE49-F238E27FC236}">
                <a16:creationId xmlns:a16="http://schemas.microsoft.com/office/drawing/2014/main" id="{5DE1FFA8-4000-9D23-36B1-226E30972BA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3060" y="1413674"/>
            <a:ext cx="1385484" cy="54966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B184369-586C-BF07-480E-28E173393D62}"/>
              </a:ext>
            </a:extLst>
          </p:cNvPr>
          <p:cNvSpPr txBox="1"/>
          <p:nvPr/>
        </p:nvSpPr>
        <p:spPr>
          <a:xfrm>
            <a:off x="696333" y="1495472"/>
            <a:ext cx="143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초기 조건</a:t>
            </a:r>
          </a:p>
        </p:txBody>
      </p:sp>
    </p:spTree>
    <p:extLst>
      <p:ext uri="{BB962C8B-B14F-4D97-AF65-F5344CB8AC3E}">
        <p14:creationId xmlns:p14="http://schemas.microsoft.com/office/powerpoint/2010/main" val="367396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A4792-20FC-2487-A6FD-5D9AF521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0E8B2B6-F9C6-9CCB-A35C-968D93B416E9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F421D0D-E8B2-4E1A-2C80-C93355E02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85F4FBF-F35B-0426-E18A-457AD298FED7}"/>
              </a:ext>
            </a:extLst>
          </p:cNvPr>
          <p:cNvCxnSpPr>
            <a:cxnSpLocks/>
          </p:cNvCxnSpPr>
          <p:nvPr/>
        </p:nvCxnSpPr>
        <p:spPr>
          <a:xfrm>
            <a:off x="3349606" y="790307"/>
            <a:ext cx="85383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D0771E-58FF-56CE-968D-207FFB9580C1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97141A-43DC-57C5-8D8D-88241D245EA8}"/>
              </a:ext>
            </a:extLst>
          </p:cNvPr>
          <p:cNvSpPr/>
          <p:nvPr/>
        </p:nvSpPr>
        <p:spPr>
          <a:xfrm>
            <a:off x="829606" y="1056434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구현내용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448FBA-3F87-1154-B15E-8C6424E5E23D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E32F84-92B2-8D13-A6B6-19F6CF143062}"/>
              </a:ext>
            </a:extLst>
          </p:cNvPr>
          <p:cNvSpPr/>
          <p:nvPr/>
        </p:nvSpPr>
        <p:spPr>
          <a:xfrm>
            <a:off x="6847089" y="1504428"/>
            <a:ext cx="5083496" cy="5056920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1010">
            <a:extLst>
              <a:ext uri="{FF2B5EF4-FFF2-40B4-BE49-F238E27FC236}">
                <a16:creationId xmlns:a16="http://schemas.microsoft.com/office/drawing/2014/main" id="{EECAF897-84A6-2116-E39A-07B412365190}"/>
              </a:ext>
            </a:extLst>
          </p:cNvPr>
          <p:cNvGrpSpPr/>
          <p:nvPr/>
        </p:nvGrpSpPr>
        <p:grpSpPr>
          <a:xfrm>
            <a:off x="6166655" y="1439179"/>
            <a:ext cx="1385484" cy="549661"/>
            <a:chOff x="9256216" y="2550179"/>
            <a:chExt cx="2119737" cy="705724"/>
          </a:xfrm>
        </p:grpSpPr>
        <p:pic>
          <p:nvPicPr>
            <p:cNvPr id="32" name="Object 35">
              <a:extLst>
                <a:ext uri="{FF2B5EF4-FFF2-40B4-BE49-F238E27FC236}">
                  <a16:creationId xmlns:a16="http://schemas.microsoft.com/office/drawing/2014/main" id="{10F4E55F-AF1F-145E-8505-72B12D7ED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6216" y="2550179"/>
              <a:ext cx="2119737" cy="70572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844BA07-9203-C504-CDE1-892195F149E4}"/>
              </a:ext>
            </a:extLst>
          </p:cNvPr>
          <p:cNvSpPr txBox="1"/>
          <p:nvPr/>
        </p:nvSpPr>
        <p:spPr>
          <a:xfrm>
            <a:off x="6238825" y="1511496"/>
            <a:ext cx="143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ADAS Mode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76AF24-C390-8A0D-B14A-FE6D7B3A6884}"/>
              </a:ext>
            </a:extLst>
          </p:cNvPr>
          <p:cNvSpPr/>
          <p:nvPr/>
        </p:nvSpPr>
        <p:spPr>
          <a:xfrm>
            <a:off x="916155" y="1468424"/>
            <a:ext cx="5083496" cy="5056920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Object 35">
            <a:extLst>
              <a:ext uri="{FF2B5EF4-FFF2-40B4-BE49-F238E27FC236}">
                <a16:creationId xmlns:a16="http://schemas.microsoft.com/office/drawing/2014/main" id="{4ABD4ACB-AA0B-1639-CE5A-16F3D07885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540" y="1403175"/>
            <a:ext cx="1385484" cy="5496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3709DE-778E-B737-DCDA-D6E35A653829}"/>
              </a:ext>
            </a:extLst>
          </p:cNvPr>
          <p:cNvSpPr txBox="1"/>
          <p:nvPr/>
        </p:nvSpPr>
        <p:spPr>
          <a:xfrm>
            <a:off x="498540" y="1511496"/>
            <a:ext cx="143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ADAS Mode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2663406C-2DF6-C0A9-0827-F88BEC6BE29A}"/>
              </a:ext>
            </a:extLst>
          </p:cNvPr>
          <p:cNvGrpSpPr/>
          <p:nvPr/>
        </p:nvGrpSpPr>
        <p:grpSpPr>
          <a:xfrm>
            <a:off x="986775" y="2094577"/>
            <a:ext cx="4942256" cy="2668845"/>
            <a:chOff x="1980952" y="3519603"/>
            <a:chExt cx="6171429" cy="3246508"/>
          </a:xfrm>
        </p:grpSpPr>
        <p:pic>
          <p:nvPicPr>
            <p:cNvPr id="5" name="Object 28">
              <a:extLst>
                <a:ext uri="{FF2B5EF4-FFF2-40B4-BE49-F238E27FC236}">
                  <a16:creationId xmlns:a16="http://schemas.microsoft.com/office/drawing/2014/main" id="{1ABD9976-FF4D-A9E4-6D5F-C2EC3FD8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0952" y="3519603"/>
              <a:ext cx="6171429" cy="3246508"/>
            </a:xfrm>
            <a:prstGeom prst="rect">
              <a:avLst/>
            </a:prstGeom>
          </p:spPr>
        </p:pic>
      </p:grpSp>
      <p:grpSp>
        <p:nvGrpSpPr>
          <p:cNvPr id="6" name="그룹 1006">
            <a:extLst>
              <a:ext uri="{FF2B5EF4-FFF2-40B4-BE49-F238E27FC236}">
                <a16:creationId xmlns:a16="http://schemas.microsoft.com/office/drawing/2014/main" id="{102C1E74-9994-FCF3-89AE-80D2D5E13049}"/>
              </a:ext>
            </a:extLst>
          </p:cNvPr>
          <p:cNvGrpSpPr/>
          <p:nvPr/>
        </p:nvGrpSpPr>
        <p:grpSpPr>
          <a:xfrm>
            <a:off x="6960096" y="2198745"/>
            <a:ext cx="4927896" cy="2778428"/>
            <a:chOff x="9412648" y="3524806"/>
            <a:chExt cx="6516094" cy="3475070"/>
          </a:xfrm>
        </p:grpSpPr>
        <p:pic>
          <p:nvPicPr>
            <p:cNvPr id="10" name="Object 22">
              <a:extLst>
                <a:ext uri="{FF2B5EF4-FFF2-40B4-BE49-F238E27FC236}">
                  <a16:creationId xmlns:a16="http://schemas.microsoft.com/office/drawing/2014/main" id="{7D76BA26-1011-4F98-2E0E-66C4D2263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2648" y="3524806"/>
              <a:ext cx="6516094" cy="3475070"/>
            </a:xfrm>
            <a:prstGeom prst="rect">
              <a:avLst/>
            </a:prstGeom>
          </p:spPr>
        </p:pic>
      </p:grpSp>
      <p:pic>
        <p:nvPicPr>
          <p:cNvPr id="15" name="Object 32">
            <a:extLst>
              <a:ext uri="{FF2B5EF4-FFF2-40B4-BE49-F238E27FC236}">
                <a16:creationId xmlns:a16="http://schemas.microsoft.com/office/drawing/2014/main" id="{D4E02EC8-1146-4E95-2C5D-ECDA3F8B522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854" y="4379560"/>
            <a:ext cx="4882940" cy="2364925"/>
          </a:xfrm>
          <a:prstGeom prst="rect">
            <a:avLst/>
          </a:prstGeom>
        </p:spPr>
      </p:pic>
      <p:pic>
        <p:nvPicPr>
          <p:cNvPr id="16" name="Object 31">
            <a:extLst>
              <a:ext uri="{FF2B5EF4-FFF2-40B4-BE49-F238E27FC236}">
                <a16:creationId xmlns:a16="http://schemas.microsoft.com/office/drawing/2014/main" id="{B566EC0C-1A0B-4A6F-C493-22CC89020DA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7168" y="4379560"/>
            <a:ext cx="5066424" cy="18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5DF4D"/>
            </a:gs>
            <a:gs pos="44000">
              <a:srgbClr val="F5DF4D">
                <a:alpha val="70000"/>
                <a:lumMod val="90000"/>
                <a:lumOff val="10000"/>
              </a:srgb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67042-446E-2332-5839-C9627B775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349100C-456B-9050-8E3E-78711BFC76AF}"/>
              </a:ext>
            </a:extLst>
          </p:cNvPr>
          <p:cNvSpPr/>
          <p:nvPr/>
        </p:nvSpPr>
        <p:spPr>
          <a:xfrm>
            <a:off x="261415" y="299769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8B6B1B2-ADE3-4F42-7FFB-E4394D828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CDE5E58-8100-B17C-6B1B-6391652726E1}"/>
              </a:ext>
            </a:extLst>
          </p:cNvPr>
          <p:cNvCxnSpPr>
            <a:cxnSpLocks/>
          </p:cNvCxnSpPr>
          <p:nvPr/>
        </p:nvCxnSpPr>
        <p:spPr>
          <a:xfrm>
            <a:off x="3349606" y="790307"/>
            <a:ext cx="85383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206F0C-2FE9-5BC7-7C62-22F847E6DB58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2306E4-F29C-2032-3A22-D28683BC03B8}"/>
              </a:ext>
            </a:extLst>
          </p:cNvPr>
          <p:cNvSpPr/>
          <p:nvPr/>
        </p:nvSpPr>
        <p:spPr>
          <a:xfrm>
            <a:off x="829606" y="1056434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구현내용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47151-49DF-E0FE-B680-661C61E1C245}"/>
              </a:ext>
            </a:extLst>
          </p:cNvPr>
          <p:cNvSpPr/>
          <p:nvPr/>
        </p:nvSpPr>
        <p:spPr>
          <a:xfrm>
            <a:off x="563060" y="1067344"/>
            <a:ext cx="266546" cy="266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2ED0C7B-8F48-5C19-5BA9-91B483D36CB4}"/>
              </a:ext>
            </a:extLst>
          </p:cNvPr>
          <p:cNvSpPr/>
          <p:nvPr/>
        </p:nvSpPr>
        <p:spPr>
          <a:xfrm>
            <a:off x="6847089" y="1504428"/>
            <a:ext cx="5083496" cy="5056920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1010">
            <a:extLst>
              <a:ext uri="{FF2B5EF4-FFF2-40B4-BE49-F238E27FC236}">
                <a16:creationId xmlns:a16="http://schemas.microsoft.com/office/drawing/2014/main" id="{C00D578B-4954-A53F-EA3C-2D5F5F8322B8}"/>
              </a:ext>
            </a:extLst>
          </p:cNvPr>
          <p:cNvGrpSpPr/>
          <p:nvPr/>
        </p:nvGrpSpPr>
        <p:grpSpPr>
          <a:xfrm>
            <a:off x="6166655" y="1439179"/>
            <a:ext cx="1385484" cy="549661"/>
            <a:chOff x="9256216" y="2550179"/>
            <a:chExt cx="2119737" cy="705724"/>
          </a:xfrm>
        </p:grpSpPr>
        <p:pic>
          <p:nvPicPr>
            <p:cNvPr id="32" name="Object 35">
              <a:extLst>
                <a:ext uri="{FF2B5EF4-FFF2-40B4-BE49-F238E27FC236}">
                  <a16:creationId xmlns:a16="http://schemas.microsoft.com/office/drawing/2014/main" id="{2BBDA6CE-E3CB-CB33-BF73-763910C9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6216" y="2550179"/>
              <a:ext cx="2119737" cy="70572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E9FF059-6467-E2BA-6263-D27E543258E0}"/>
              </a:ext>
            </a:extLst>
          </p:cNvPr>
          <p:cNvSpPr txBox="1"/>
          <p:nvPr/>
        </p:nvSpPr>
        <p:spPr>
          <a:xfrm>
            <a:off x="6238825" y="1511496"/>
            <a:ext cx="143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ADAS Mode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0AD375-B5EC-4AA4-1DF4-E7785A9736A1}"/>
              </a:ext>
            </a:extLst>
          </p:cNvPr>
          <p:cNvSpPr/>
          <p:nvPr/>
        </p:nvSpPr>
        <p:spPr>
          <a:xfrm>
            <a:off x="916155" y="1468424"/>
            <a:ext cx="5083496" cy="5056920"/>
          </a:xfrm>
          <a:prstGeom prst="rect">
            <a:avLst/>
          </a:prstGeom>
          <a:noFill/>
          <a:ln w="57150">
            <a:solidFill>
              <a:srgbClr val="F5DF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Object 35">
            <a:extLst>
              <a:ext uri="{FF2B5EF4-FFF2-40B4-BE49-F238E27FC236}">
                <a16:creationId xmlns:a16="http://schemas.microsoft.com/office/drawing/2014/main" id="{7DE78034-DB4D-184D-F92B-B3C02EB92E7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540" y="1403175"/>
            <a:ext cx="1385484" cy="5496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A40F5E-DD24-EE1C-AC36-BBB61519080E}"/>
              </a:ext>
            </a:extLst>
          </p:cNvPr>
          <p:cNvSpPr txBox="1"/>
          <p:nvPr/>
        </p:nvSpPr>
        <p:spPr>
          <a:xfrm>
            <a:off x="498540" y="1511496"/>
            <a:ext cx="143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ADAS Mode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33313EE6-8F77-8F0E-8B4D-2117C0DA96D7}"/>
              </a:ext>
            </a:extLst>
          </p:cNvPr>
          <p:cNvGrpSpPr/>
          <p:nvPr/>
        </p:nvGrpSpPr>
        <p:grpSpPr>
          <a:xfrm>
            <a:off x="1046884" y="2024844"/>
            <a:ext cx="4837004" cy="2923391"/>
            <a:chOff x="1980952" y="3498309"/>
            <a:chExt cx="6171429" cy="3924812"/>
          </a:xfrm>
        </p:grpSpPr>
        <p:pic>
          <p:nvPicPr>
            <p:cNvPr id="13" name="Object 25">
              <a:extLst>
                <a:ext uri="{FF2B5EF4-FFF2-40B4-BE49-F238E27FC236}">
                  <a16:creationId xmlns:a16="http://schemas.microsoft.com/office/drawing/2014/main" id="{6729A9C4-C500-F6C8-7325-1F74F8AD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0952" y="3498309"/>
              <a:ext cx="6171429" cy="3924812"/>
            </a:xfrm>
            <a:prstGeom prst="rect">
              <a:avLst/>
            </a:prstGeom>
          </p:spPr>
        </p:pic>
      </p:grp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53054998-9F88-2FDC-EABD-4B800E0F1EE0}"/>
              </a:ext>
            </a:extLst>
          </p:cNvPr>
          <p:cNvGrpSpPr/>
          <p:nvPr/>
        </p:nvGrpSpPr>
        <p:grpSpPr>
          <a:xfrm>
            <a:off x="7027489" y="1988840"/>
            <a:ext cx="4722696" cy="3033762"/>
            <a:chOff x="9559951" y="3498309"/>
            <a:chExt cx="6171429" cy="3900557"/>
          </a:xfrm>
        </p:grpSpPr>
        <p:pic>
          <p:nvPicPr>
            <p:cNvPr id="18" name="Object 28">
              <a:extLst>
                <a:ext uri="{FF2B5EF4-FFF2-40B4-BE49-F238E27FC236}">
                  <a16:creationId xmlns:a16="http://schemas.microsoft.com/office/drawing/2014/main" id="{A47DB05B-8B2A-17BD-CD7B-71EA7B3A8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9951" y="3498309"/>
              <a:ext cx="6171429" cy="3900557"/>
            </a:xfrm>
            <a:prstGeom prst="rect">
              <a:avLst/>
            </a:prstGeom>
          </p:spPr>
        </p:pic>
      </p:grpSp>
      <p:pic>
        <p:nvPicPr>
          <p:cNvPr id="19" name="Object 32">
            <a:extLst>
              <a:ext uri="{FF2B5EF4-FFF2-40B4-BE49-F238E27FC236}">
                <a16:creationId xmlns:a16="http://schemas.microsoft.com/office/drawing/2014/main" id="{49957F74-40B2-31F4-307A-0C4CB5B1F40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023" y="4425695"/>
            <a:ext cx="4706909" cy="22796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D0E0FE-6ADF-2F33-47D0-F361ECEF9604}"/>
              </a:ext>
            </a:extLst>
          </p:cNvPr>
          <p:cNvSpPr txBox="1"/>
          <p:nvPr/>
        </p:nvSpPr>
        <p:spPr>
          <a:xfrm>
            <a:off x="7379614" y="4847496"/>
            <a:ext cx="5981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1.</a:t>
            </a:r>
            <a:r>
              <a:rPr lang="ko-KR" altLang="en-US" sz="1200" b="1" dirty="0"/>
              <a:t>차량좌측 </a:t>
            </a:r>
            <a:r>
              <a:rPr lang="en-US" altLang="ko-KR" sz="1200" b="1" dirty="0"/>
              <a:t>10cm </a:t>
            </a:r>
            <a:r>
              <a:rPr lang="ko-KR" altLang="en-US" sz="1200" b="1" dirty="0"/>
              <a:t>이내에 차량 혹은 장애물이 탐지된다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54E61D-7638-F48B-A250-75A32380392C}"/>
              </a:ext>
            </a:extLst>
          </p:cNvPr>
          <p:cNvSpPr txBox="1"/>
          <p:nvPr/>
        </p:nvSpPr>
        <p:spPr>
          <a:xfrm>
            <a:off x="7392144" y="5373216"/>
            <a:ext cx="5981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2.</a:t>
            </a:r>
            <a:r>
              <a:rPr lang="ko-KR" altLang="en-US" sz="1200" b="1" dirty="0"/>
              <a:t>거리에 비례하여 모터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를 최대 </a:t>
            </a:r>
            <a:r>
              <a:rPr lang="en-US" altLang="ko-KR" sz="1200" b="1" dirty="0"/>
              <a:t>20% </a:t>
            </a:r>
            <a:r>
              <a:rPr lang="ko-KR" altLang="en-US" sz="1200" b="1" dirty="0"/>
              <a:t>까지 가속한다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D7412F-7543-E263-26B9-4BF685C4FE1C}"/>
              </a:ext>
            </a:extLst>
          </p:cNvPr>
          <p:cNvSpPr txBox="1"/>
          <p:nvPr/>
        </p:nvSpPr>
        <p:spPr>
          <a:xfrm>
            <a:off x="7405433" y="5929193"/>
            <a:ext cx="5981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3.</a:t>
            </a:r>
            <a:r>
              <a:rPr lang="ko-KR" altLang="en-US" sz="1200" b="1" dirty="0"/>
              <a:t>거리에 비례하여 모터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을 최대 </a:t>
            </a:r>
            <a:r>
              <a:rPr lang="en-US" altLang="ko-KR" sz="1200" b="1" dirty="0"/>
              <a:t>20% </a:t>
            </a:r>
            <a:r>
              <a:rPr lang="ko-KR" altLang="en-US" sz="1200" b="1" dirty="0"/>
              <a:t>까지 감속한다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3120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4468</TotalTime>
  <Words>2155</Words>
  <Application>Microsoft Office PowerPoint</Application>
  <PresentationFormat>와이드스크린</PresentationFormat>
  <Paragraphs>441</Paragraphs>
  <Slides>49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Wingdings</vt:lpstr>
      <vt:lpstr>맑은 고딕</vt:lpstr>
      <vt:lpstr>휴먼둥근헤드라인</vt:lpstr>
      <vt:lpstr>Calibri</vt:lpstr>
      <vt:lpstr>Arial Rounded MT Bold</vt:lpstr>
      <vt:lpstr>Arial</vt:lpstr>
      <vt:lpstr>HY견고딕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성준 장</cp:lastModifiedBy>
  <cp:revision>283</cp:revision>
  <cp:lastPrinted>2023-10-05T23:14:22Z</cp:lastPrinted>
  <dcterms:created xsi:type="dcterms:W3CDTF">2014-04-29T00:37:20Z</dcterms:created>
  <dcterms:modified xsi:type="dcterms:W3CDTF">2024-02-15T15:05:29Z</dcterms:modified>
</cp:coreProperties>
</file>